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8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23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24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25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26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30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31.xml" ContentType="application/vnd.openxmlformats-officedocument.presentationml.notesSlide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notesSlides/notesSlide32.xml" ContentType="application/vnd.openxmlformats-officedocument.presentationml.notesSlide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33.xml" ContentType="application/vnd.openxmlformats-officedocument.presentationml.notesSlide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notesSlides/notesSlide34.xml" ContentType="application/vnd.openxmlformats-officedocument.presentationml.notesSlide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notesSlides/notesSlide35.xml" ContentType="application/vnd.openxmlformats-officedocument.presentationml.notesSlide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notesSlides/notesSlide36.xml" ContentType="application/vnd.openxmlformats-officedocument.presentationml.notesSlide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notesSlides/notesSlide37.xml" ContentType="application/vnd.openxmlformats-officedocument.presentationml.notesSlide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notesSlides/notesSlide38.xml" ContentType="application/vnd.openxmlformats-officedocument.presentationml.notesSlide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notesSlides/notesSlide39.xml" ContentType="application/vnd.openxmlformats-officedocument.presentationml.notesSlide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notesSlides/notesSlide40.xml" ContentType="application/vnd.openxmlformats-officedocument.presentationml.notesSlide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notesSlides/notesSlide41.xml" ContentType="application/vnd.openxmlformats-officedocument.presentationml.notesSlide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notesSlides/notesSlide42.xml" ContentType="application/vnd.openxmlformats-officedocument.presentationml.notesSlide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notesSlides/notesSlide43.xml" ContentType="application/vnd.openxmlformats-officedocument.presentationml.notesSlide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7"/>
  </p:notesMasterIdLst>
  <p:sldIdLst>
    <p:sldId id="263" r:id="rId2"/>
    <p:sldId id="1484" r:id="rId3"/>
    <p:sldId id="1469" r:id="rId4"/>
    <p:sldId id="464" r:id="rId5"/>
    <p:sldId id="1471" r:id="rId6"/>
    <p:sldId id="469" r:id="rId7"/>
    <p:sldId id="1493" r:id="rId8"/>
    <p:sldId id="471" r:id="rId9"/>
    <p:sldId id="1443" r:id="rId10"/>
    <p:sldId id="1461" r:id="rId11"/>
    <p:sldId id="472" r:id="rId12"/>
    <p:sldId id="1486" r:id="rId13"/>
    <p:sldId id="1491" r:id="rId14"/>
    <p:sldId id="1474" r:id="rId15"/>
    <p:sldId id="1406" r:id="rId16"/>
    <p:sldId id="1488" r:id="rId17"/>
    <p:sldId id="1472" r:id="rId18"/>
    <p:sldId id="1426" r:id="rId19"/>
    <p:sldId id="1446" r:id="rId20"/>
    <p:sldId id="359" r:id="rId21"/>
    <p:sldId id="1485" r:id="rId22"/>
    <p:sldId id="1462" r:id="rId23"/>
    <p:sldId id="1422" r:id="rId24"/>
    <p:sldId id="1419" r:id="rId25"/>
    <p:sldId id="1423" r:id="rId26"/>
    <p:sldId id="1453" r:id="rId27"/>
    <p:sldId id="1455" r:id="rId28"/>
    <p:sldId id="1458" r:id="rId29"/>
    <p:sldId id="1463" r:id="rId30"/>
    <p:sldId id="1421" r:id="rId31"/>
    <p:sldId id="1417" r:id="rId32"/>
    <p:sldId id="1420" r:id="rId33"/>
    <p:sldId id="1464" r:id="rId34"/>
    <p:sldId id="1413" r:id="rId35"/>
    <p:sldId id="1414" r:id="rId36"/>
    <p:sldId id="1415" r:id="rId37"/>
    <p:sldId id="1416" r:id="rId38"/>
    <p:sldId id="1418" r:id="rId39"/>
    <p:sldId id="1465" r:id="rId40"/>
    <p:sldId id="1427" r:id="rId41"/>
    <p:sldId id="1428" r:id="rId42"/>
    <p:sldId id="1429" r:id="rId43"/>
    <p:sldId id="1466" r:id="rId44"/>
    <p:sldId id="1490" r:id="rId45"/>
    <p:sldId id="1441" r:id="rId46"/>
  </p:sldIdLst>
  <p:sldSz cx="12192000" cy="6858000"/>
  <p:notesSz cx="6797675" cy="9928225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74AC"/>
    <a:srgbClr val="F3AA79"/>
    <a:srgbClr val="AED395"/>
    <a:srgbClr val="005A9E"/>
    <a:srgbClr val="1133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242" autoAdjust="0"/>
    <p:restoredTop sz="72105" autoAdjust="0"/>
  </p:normalViewPr>
  <p:slideViewPr>
    <p:cSldViewPr snapToGrid="0">
      <p:cViewPr varScale="1">
        <p:scale>
          <a:sx n="52" d="100"/>
          <a:sy n="52" d="100"/>
        </p:scale>
        <p:origin x="58" y="274"/>
      </p:cViewPr>
      <p:guideLst/>
    </p:cSldViewPr>
  </p:slideViewPr>
  <p:outlineViewPr>
    <p:cViewPr>
      <p:scale>
        <a:sx n="33" d="100"/>
        <a:sy n="33" d="100"/>
      </p:scale>
      <p:origin x="0" y="-7694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1728"/>
    </p:cViewPr>
  </p:sorterViewPr>
  <p:notesViewPr>
    <p:cSldViewPr snapToGrid="0">
      <p:cViewPr varScale="1">
        <p:scale>
          <a:sx n="60" d="100"/>
          <a:sy n="60" d="100"/>
        </p:scale>
        <p:origin x="2678" y="3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_rels/data6.xml.rels><?xml version="1.0" encoding="UTF-8" standalone="yes"?>
<Relationships xmlns="http://schemas.openxmlformats.org/package/2006/relationships"><Relationship Id="rId8" Type="http://schemas.openxmlformats.org/officeDocument/2006/relationships/hyperlink" Target="https://iheero.eu/" TargetMode="External"/><Relationship Id="rId3" Type="http://schemas.openxmlformats.org/officeDocument/2006/relationships/hyperlink" Target="https://www.nomnio.com/research.html" TargetMode="External"/><Relationship Id="rId7" Type="http://schemas.openxmlformats.org/officeDocument/2006/relationships/hyperlink" Target="http://ekosmart.net/sl/o-projektu/" TargetMode="External"/><Relationship Id="rId2" Type="http://schemas.openxmlformats.org/officeDocument/2006/relationships/hyperlink" Target="http://3tav.si/si/projekt-ai4energy" TargetMode="External"/><Relationship Id="rId1" Type="http://schemas.openxmlformats.org/officeDocument/2006/relationships/hyperlink" Target="https://www.zejn.si/projekt-ipot/" TargetMode="External"/><Relationship Id="rId6" Type="http://schemas.openxmlformats.org/officeDocument/2006/relationships/hyperlink" Target="https://improdova.eu/project/index.php" TargetMode="External"/><Relationship Id="rId5" Type="http://schemas.openxmlformats.org/officeDocument/2006/relationships/hyperlink" Target="https://www.borzen.si/sl/Domov/menu1/Reference/Sodelovanje-pri-projektih/Projekt-PAKT" TargetMode="External"/><Relationship Id="rId4" Type="http://schemas.openxmlformats.org/officeDocument/2006/relationships/hyperlink" Target="https://volta.fbk.eu/index.php/partners/" TargetMode="External"/><Relationship Id="rId9" Type="http://schemas.openxmlformats.org/officeDocument/2006/relationships/hyperlink" Target="https://www.cosylab.com/references/koc-pmis/" TargetMode="External"/></Relationships>
</file>

<file path=ppt/diagrams/_rels/drawing6.xml.rels><?xml version="1.0" encoding="UTF-8" standalone="yes"?>
<Relationships xmlns="http://schemas.openxmlformats.org/package/2006/relationships"><Relationship Id="rId8" Type="http://schemas.openxmlformats.org/officeDocument/2006/relationships/hyperlink" Target="https://iheero.eu/" TargetMode="External"/><Relationship Id="rId3" Type="http://schemas.openxmlformats.org/officeDocument/2006/relationships/hyperlink" Target="https://www.nomnio.com/research.html" TargetMode="External"/><Relationship Id="rId7" Type="http://schemas.openxmlformats.org/officeDocument/2006/relationships/hyperlink" Target="http://ekosmart.net/sl/o-projektu/" TargetMode="External"/><Relationship Id="rId2" Type="http://schemas.openxmlformats.org/officeDocument/2006/relationships/hyperlink" Target="http://3tav.si/si/projekt-ai4energy" TargetMode="External"/><Relationship Id="rId1" Type="http://schemas.openxmlformats.org/officeDocument/2006/relationships/hyperlink" Target="https://www.zejn.si/projekt-ipot/" TargetMode="External"/><Relationship Id="rId6" Type="http://schemas.openxmlformats.org/officeDocument/2006/relationships/hyperlink" Target="https://www.borzen.si/sl/Domov/menu1/Reference/Sodelovanje-pri-projektih/Projekt-PAKT" TargetMode="External"/><Relationship Id="rId5" Type="http://schemas.openxmlformats.org/officeDocument/2006/relationships/hyperlink" Target="https://volta.fbk.eu/index.php/partners/" TargetMode="External"/><Relationship Id="rId4" Type="http://schemas.openxmlformats.org/officeDocument/2006/relationships/hyperlink" Target="https://improdova.eu/project/index.php" TargetMode="External"/><Relationship Id="rId9" Type="http://schemas.openxmlformats.org/officeDocument/2006/relationships/hyperlink" Target="https://www.cosylab.com/references/koc-pmis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E63832-38EB-424F-8D00-EB0CB1892B91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817DB593-3706-4411-B3BD-360D7B5B0174}">
      <dgm:prSet phldrT="[Text]" custT="1"/>
      <dgm:spPr/>
      <dgm:t>
        <a:bodyPr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sl-SI" sz="2400" dirty="0">
            <a:solidFill>
              <a:schemeClr val="bg1"/>
            </a:solidFill>
            <a:latin typeface="+mj-lt"/>
            <a:ea typeface="Times New Roman" panose="02020603050405020304" pitchFamily="18" charset="0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sl-SI" sz="2400" dirty="0">
              <a:solidFill>
                <a:schemeClr val="bg1"/>
              </a:solidFill>
              <a:latin typeface="+mj-lt"/>
              <a:ea typeface="Times New Roman" panose="02020603050405020304" pitchFamily="18" charset="0"/>
            </a:rPr>
            <a:t>C 1 – Razvoj globalno konkurenčnih sistemskih rešitev na področju pametnih omrežij in IT-platform z uporabniškimi rešitvami.</a:t>
          </a:r>
        </a:p>
        <a:p>
          <a:pPr lvl="0" algn="l" defTabSz="1822450">
            <a:buNone/>
          </a:pPr>
          <a:endParaRPr lang="sl-SI" sz="2400" dirty="0">
            <a:solidFill>
              <a:schemeClr val="bg1"/>
            </a:solidFill>
            <a:latin typeface="+mj-lt"/>
          </a:endParaRPr>
        </a:p>
      </dgm:t>
    </dgm:pt>
    <dgm:pt modelId="{4989F59C-4A2F-41A7-85BA-3ED94DBAC0B9}" type="parTrans" cxnId="{72E05C35-891D-4027-B8BE-97D9A9714E21}">
      <dgm:prSet/>
      <dgm:spPr/>
      <dgm:t>
        <a:bodyPr/>
        <a:lstStyle/>
        <a:p>
          <a:pPr algn="l"/>
          <a:endParaRPr lang="sl-SI" sz="2400">
            <a:solidFill>
              <a:schemeClr val="bg1"/>
            </a:solidFill>
            <a:latin typeface="+mj-lt"/>
          </a:endParaRPr>
        </a:p>
      </dgm:t>
    </dgm:pt>
    <dgm:pt modelId="{A177FB0E-0029-4362-871E-BE0C3960F256}" type="sibTrans" cxnId="{72E05C35-891D-4027-B8BE-97D9A9714E21}">
      <dgm:prSet/>
      <dgm:spPr/>
      <dgm:t>
        <a:bodyPr/>
        <a:lstStyle/>
        <a:p>
          <a:pPr algn="l"/>
          <a:endParaRPr lang="sl-SI" sz="2400">
            <a:solidFill>
              <a:schemeClr val="bg1"/>
            </a:solidFill>
            <a:latin typeface="+mj-lt"/>
          </a:endParaRPr>
        </a:p>
      </dgm:t>
    </dgm:pt>
    <dgm:pt modelId="{F9B92BF0-8BC5-4DC2-BA30-8107C462003B}">
      <dgm:prSet phldrT="[Text]" custT="1"/>
      <dgm:spPr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  <dgm:t>
        <a:bodyPr spcFirstLastPara="0" vert="horz" wrap="square" lIns="239029" tIns="0" rIns="239029" bIns="0" numCol="1" spcCol="1270" anchor="ctr" anchorCtr="0"/>
        <a:lstStyle/>
        <a:p>
          <a:pPr lvl="0" algn="l">
            <a:spcBef>
              <a:spcPct val="0"/>
            </a:spcBef>
            <a:buNone/>
          </a:pPr>
          <a:r>
            <a:rPr lang="sl-SI" sz="2400" kern="1200" dirty="0">
              <a:solidFill>
                <a:schemeClr val="bg1"/>
              </a:solidFill>
              <a:latin typeface="+mj-lt"/>
              <a:ea typeface="Times New Roman" panose="02020603050405020304" pitchFamily="18" charset="0"/>
              <a:cs typeface="+mn-cs"/>
            </a:rPr>
            <a:t> C 2 – Vzpostavitev vsaj dveh pilotnih projektov, prednostno na področju energetike, urbane mobilnosti, zdravja in varnosti.</a:t>
          </a:r>
        </a:p>
      </dgm:t>
    </dgm:pt>
    <dgm:pt modelId="{2CFB220A-3DAD-48CB-8FA3-A4FCF240471D}" type="parTrans" cxnId="{672768BC-C3A1-4189-965E-2AEEC2C74586}">
      <dgm:prSet/>
      <dgm:spPr/>
      <dgm:t>
        <a:bodyPr/>
        <a:lstStyle/>
        <a:p>
          <a:pPr algn="l"/>
          <a:endParaRPr lang="sl-SI" sz="2400">
            <a:solidFill>
              <a:schemeClr val="bg1"/>
            </a:solidFill>
            <a:latin typeface="+mj-lt"/>
          </a:endParaRPr>
        </a:p>
      </dgm:t>
    </dgm:pt>
    <dgm:pt modelId="{42584AC8-BF39-4C04-9A71-BD5FF5B430C5}" type="sibTrans" cxnId="{672768BC-C3A1-4189-965E-2AEEC2C74586}">
      <dgm:prSet/>
      <dgm:spPr/>
      <dgm:t>
        <a:bodyPr/>
        <a:lstStyle/>
        <a:p>
          <a:pPr algn="l"/>
          <a:endParaRPr lang="sl-SI" sz="2400">
            <a:solidFill>
              <a:schemeClr val="bg1"/>
            </a:solidFill>
            <a:latin typeface="+mj-lt"/>
          </a:endParaRPr>
        </a:p>
      </dgm:t>
    </dgm:pt>
    <dgm:pt modelId="{353110C5-637F-4100-B53E-0F83B67B0CE3}">
      <dgm:prSet phldrT="[Text]" custT="1"/>
      <dgm:spPr/>
      <dgm:t>
        <a:bodyPr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sl-SI" sz="2400" dirty="0">
            <a:solidFill>
              <a:schemeClr val="bg1"/>
            </a:solidFill>
            <a:latin typeface="+mj-lt"/>
            <a:ea typeface="Times New Roman" panose="02020603050405020304" pitchFamily="18" charset="0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sl-SI" sz="2400" dirty="0">
              <a:solidFill>
                <a:schemeClr val="bg1"/>
              </a:solidFill>
              <a:latin typeface="+mj-lt"/>
              <a:ea typeface="Times New Roman" panose="02020603050405020304" pitchFamily="18" charset="0"/>
            </a:rPr>
            <a:t>C 3 – Izkoristiti reformo javne uprave in uvajanje pametnega rešitev za spodbuditev podjetništva ter za prodor na globalne trge.</a:t>
          </a:r>
        </a:p>
        <a:p>
          <a:pPr lvl="0" algn="l" defTabSz="1822450">
            <a:spcAft>
              <a:spcPct val="35000"/>
            </a:spcAft>
            <a:buNone/>
          </a:pPr>
          <a:endParaRPr lang="sl-SI" sz="2400" dirty="0">
            <a:solidFill>
              <a:schemeClr val="bg1"/>
            </a:solidFill>
            <a:latin typeface="+mj-lt"/>
          </a:endParaRPr>
        </a:p>
      </dgm:t>
    </dgm:pt>
    <dgm:pt modelId="{5303B696-587F-4461-8CB8-8484C9DAB804}" type="parTrans" cxnId="{6712A94F-FCBC-478A-B742-7E88214EE75D}">
      <dgm:prSet/>
      <dgm:spPr/>
      <dgm:t>
        <a:bodyPr/>
        <a:lstStyle/>
        <a:p>
          <a:pPr algn="l"/>
          <a:endParaRPr lang="sl-SI" sz="2400">
            <a:solidFill>
              <a:schemeClr val="bg1"/>
            </a:solidFill>
            <a:latin typeface="+mj-lt"/>
          </a:endParaRPr>
        </a:p>
      </dgm:t>
    </dgm:pt>
    <dgm:pt modelId="{FFF6C905-7148-4F93-BF9D-54E265C0A3CC}" type="sibTrans" cxnId="{6712A94F-FCBC-478A-B742-7E88214EE75D}">
      <dgm:prSet/>
      <dgm:spPr/>
      <dgm:t>
        <a:bodyPr/>
        <a:lstStyle/>
        <a:p>
          <a:pPr algn="l"/>
          <a:endParaRPr lang="sl-SI" sz="2400">
            <a:solidFill>
              <a:schemeClr val="bg1"/>
            </a:solidFill>
            <a:latin typeface="+mj-lt"/>
          </a:endParaRPr>
        </a:p>
      </dgm:t>
    </dgm:pt>
    <dgm:pt modelId="{03ADCD9F-60C9-4D4C-9274-63D4C986E883}" type="pres">
      <dgm:prSet presAssocID="{BAE63832-38EB-424F-8D00-EB0CB1892B91}" presName="linear" presStyleCnt="0">
        <dgm:presLayoutVars>
          <dgm:dir/>
          <dgm:animLvl val="lvl"/>
          <dgm:resizeHandles val="exact"/>
        </dgm:presLayoutVars>
      </dgm:prSet>
      <dgm:spPr/>
    </dgm:pt>
    <dgm:pt modelId="{6A44FDA4-0D78-4131-813B-099C966AAABC}" type="pres">
      <dgm:prSet presAssocID="{817DB593-3706-4411-B3BD-360D7B5B0174}" presName="parentLin" presStyleCnt="0"/>
      <dgm:spPr/>
    </dgm:pt>
    <dgm:pt modelId="{7B232D7D-5952-4382-8758-A2D8BD203AC7}" type="pres">
      <dgm:prSet presAssocID="{817DB593-3706-4411-B3BD-360D7B5B0174}" presName="parentLeftMargin" presStyleLbl="node1" presStyleIdx="0" presStyleCnt="3"/>
      <dgm:spPr/>
    </dgm:pt>
    <dgm:pt modelId="{F8775757-554D-49E5-AF1B-1C7F67E85BBE}" type="pres">
      <dgm:prSet presAssocID="{817DB593-3706-4411-B3BD-360D7B5B0174}" presName="parentText" presStyleLbl="node1" presStyleIdx="0" presStyleCnt="3" custScaleX="137893" custScaleY="145285">
        <dgm:presLayoutVars>
          <dgm:chMax val="0"/>
          <dgm:bulletEnabled val="1"/>
        </dgm:presLayoutVars>
      </dgm:prSet>
      <dgm:spPr/>
    </dgm:pt>
    <dgm:pt modelId="{4B79F940-7CD0-4261-9B48-44CF7DBDB07C}" type="pres">
      <dgm:prSet presAssocID="{817DB593-3706-4411-B3BD-360D7B5B0174}" presName="negativeSpace" presStyleCnt="0"/>
      <dgm:spPr/>
    </dgm:pt>
    <dgm:pt modelId="{E3FBD0F0-6A26-4E1B-9CC0-392610067E8E}" type="pres">
      <dgm:prSet presAssocID="{817DB593-3706-4411-B3BD-360D7B5B0174}" presName="childText" presStyleLbl="conFgAcc1" presStyleIdx="0" presStyleCnt="3">
        <dgm:presLayoutVars>
          <dgm:bulletEnabled val="1"/>
        </dgm:presLayoutVars>
      </dgm:prSet>
      <dgm:spPr/>
    </dgm:pt>
    <dgm:pt modelId="{A6DB6E94-CCB2-48C0-890C-F513649C578E}" type="pres">
      <dgm:prSet presAssocID="{A177FB0E-0029-4362-871E-BE0C3960F256}" presName="spaceBetweenRectangles" presStyleCnt="0"/>
      <dgm:spPr/>
    </dgm:pt>
    <dgm:pt modelId="{5CACA179-D508-44D4-8329-96142DB9E37C}" type="pres">
      <dgm:prSet presAssocID="{F9B92BF0-8BC5-4DC2-BA30-8107C462003B}" presName="parentLin" presStyleCnt="0"/>
      <dgm:spPr/>
    </dgm:pt>
    <dgm:pt modelId="{EA2298F0-47AD-432B-A866-5056044AACD7}" type="pres">
      <dgm:prSet presAssocID="{F9B92BF0-8BC5-4DC2-BA30-8107C462003B}" presName="parentLeftMargin" presStyleLbl="node1" presStyleIdx="0" presStyleCnt="3"/>
      <dgm:spPr/>
    </dgm:pt>
    <dgm:pt modelId="{BB82F638-47FD-4770-BF0D-A46F5B68956F}" type="pres">
      <dgm:prSet presAssocID="{F9B92BF0-8BC5-4DC2-BA30-8107C462003B}" presName="parentText" presStyleLbl="node1" presStyleIdx="1" presStyleCnt="3" custScaleX="135859" custScaleY="131835">
        <dgm:presLayoutVars>
          <dgm:chMax val="0"/>
          <dgm:bulletEnabled val="1"/>
        </dgm:presLayoutVars>
      </dgm:prSet>
      <dgm:spPr>
        <a:xfrm>
          <a:off x="450825" y="1890153"/>
          <a:ext cx="8574825" cy="1210320"/>
        </a:xfrm>
        <a:prstGeom prst="roundRect">
          <a:avLst/>
        </a:prstGeom>
      </dgm:spPr>
    </dgm:pt>
    <dgm:pt modelId="{0A39ACD1-3C6B-4183-AC9C-B84F3DDE290B}" type="pres">
      <dgm:prSet presAssocID="{F9B92BF0-8BC5-4DC2-BA30-8107C462003B}" presName="negativeSpace" presStyleCnt="0"/>
      <dgm:spPr/>
    </dgm:pt>
    <dgm:pt modelId="{C5893754-A150-408B-A17E-2DD4F08BE6FE}" type="pres">
      <dgm:prSet presAssocID="{F9B92BF0-8BC5-4DC2-BA30-8107C462003B}" presName="childText" presStyleLbl="conFgAcc1" presStyleIdx="1" presStyleCnt="3">
        <dgm:presLayoutVars>
          <dgm:bulletEnabled val="1"/>
        </dgm:presLayoutVars>
      </dgm:prSet>
      <dgm:spPr/>
    </dgm:pt>
    <dgm:pt modelId="{D757CD92-50F0-49C3-BBEC-36B188E1FD50}" type="pres">
      <dgm:prSet presAssocID="{42584AC8-BF39-4C04-9A71-BD5FF5B430C5}" presName="spaceBetweenRectangles" presStyleCnt="0"/>
      <dgm:spPr/>
    </dgm:pt>
    <dgm:pt modelId="{4AB59F99-FB22-4BDF-8576-DADC6FEDA100}" type="pres">
      <dgm:prSet presAssocID="{353110C5-637F-4100-B53E-0F83B67B0CE3}" presName="parentLin" presStyleCnt="0"/>
      <dgm:spPr/>
    </dgm:pt>
    <dgm:pt modelId="{05F0DABC-48D5-455F-8D43-06DC7516B348}" type="pres">
      <dgm:prSet presAssocID="{353110C5-637F-4100-B53E-0F83B67B0CE3}" presName="parentLeftMargin" presStyleLbl="node1" presStyleIdx="1" presStyleCnt="3"/>
      <dgm:spPr/>
    </dgm:pt>
    <dgm:pt modelId="{90309989-707D-45C8-9077-910B026C4BA5}" type="pres">
      <dgm:prSet presAssocID="{353110C5-637F-4100-B53E-0F83B67B0CE3}" presName="parentText" presStyleLbl="node1" presStyleIdx="2" presStyleCnt="3" custScaleX="135321" custScaleY="140285">
        <dgm:presLayoutVars>
          <dgm:chMax val="0"/>
          <dgm:bulletEnabled val="1"/>
        </dgm:presLayoutVars>
      </dgm:prSet>
      <dgm:spPr/>
    </dgm:pt>
    <dgm:pt modelId="{183EDCDF-D030-437C-AA80-B4D346032333}" type="pres">
      <dgm:prSet presAssocID="{353110C5-637F-4100-B53E-0F83B67B0CE3}" presName="negativeSpace" presStyleCnt="0"/>
      <dgm:spPr/>
    </dgm:pt>
    <dgm:pt modelId="{62BEC3FD-41F6-49AE-86F2-D8F363516D87}" type="pres">
      <dgm:prSet presAssocID="{353110C5-637F-4100-B53E-0F83B67B0CE3}" presName="childText" presStyleLbl="conFgAcc1" presStyleIdx="2" presStyleCnt="3" custLinFactNeighborX="-547" custLinFactNeighborY="5401">
        <dgm:presLayoutVars>
          <dgm:bulletEnabled val="1"/>
        </dgm:presLayoutVars>
      </dgm:prSet>
      <dgm:spPr/>
    </dgm:pt>
  </dgm:ptLst>
  <dgm:cxnLst>
    <dgm:cxn modelId="{5FFF3609-C88B-43DB-B066-F875606F73A4}" type="presOf" srcId="{817DB593-3706-4411-B3BD-360D7B5B0174}" destId="{F8775757-554D-49E5-AF1B-1C7F67E85BBE}" srcOrd="1" destOrd="0" presId="urn:microsoft.com/office/officeart/2005/8/layout/list1"/>
    <dgm:cxn modelId="{EC9EC60F-248D-4ADE-9C23-CBCFB67F04AF}" type="presOf" srcId="{353110C5-637F-4100-B53E-0F83B67B0CE3}" destId="{05F0DABC-48D5-455F-8D43-06DC7516B348}" srcOrd="0" destOrd="0" presId="urn:microsoft.com/office/officeart/2005/8/layout/list1"/>
    <dgm:cxn modelId="{3555CA1D-3657-4904-A3FD-44DE28D41EBD}" type="presOf" srcId="{BAE63832-38EB-424F-8D00-EB0CB1892B91}" destId="{03ADCD9F-60C9-4D4C-9274-63D4C986E883}" srcOrd="0" destOrd="0" presId="urn:microsoft.com/office/officeart/2005/8/layout/list1"/>
    <dgm:cxn modelId="{72E05C35-891D-4027-B8BE-97D9A9714E21}" srcId="{BAE63832-38EB-424F-8D00-EB0CB1892B91}" destId="{817DB593-3706-4411-B3BD-360D7B5B0174}" srcOrd="0" destOrd="0" parTransId="{4989F59C-4A2F-41A7-85BA-3ED94DBAC0B9}" sibTransId="{A177FB0E-0029-4362-871E-BE0C3960F256}"/>
    <dgm:cxn modelId="{2DF46E36-9D03-414C-A734-1A2153B617EC}" type="presOf" srcId="{817DB593-3706-4411-B3BD-360D7B5B0174}" destId="{7B232D7D-5952-4382-8758-A2D8BD203AC7}" srcOrd="0" destOrd="0" presId="urn:microsoft.com/office/officeart/2005/8/layout/list1"/>
    <dgm:cxn modelId="{6712A94F-FCBC-478A-B742-7E88214EE75D}" srcId="{BAE63832-38EB-424F-8D00-EB0CB1892B91}" destId="{353110C5-637F-4100-B53E-0F83B67B0CE3}" srcOrd="2" destOrd="0" parTransId="{5303B696-587F-4461-8CB8-8484C9DAB804}" sibTransId="{FFF6C905-7148-4F93-BF9D-54E265C0A3CC}"/>
    <dgm:cxn modelId="{31C6BEA1-DF83-438C-B96B-59C0A8B1CC46}" type="presOf" srcId="{353110C5-637F-4100-B53E-0F83B67B0CE3}" destId="{90309989-707D-45C8-9077-910B026C4BA5}" srcOrd="1" destOrd="0" presId="urn:microsoft.com/office/officeart/2005/8/layout/list1"/>
    <dgm:cxn modelId="{1FCE46B1-8AA0-44EE-8AC4-4ACB9D92416B}" type="presOf" srcId="{F9B92BF0-8BC5-4DC2-BA30-8107C462003B}" destId="{BB82F638-47FD-4770-BF0D-A46F5B68956F}" srcOrd="1" destOrd="0" presId="urn:microsoft.com/office/officeart/2005/8/layout/list1"/>
    <dgm:cxn modelId="{672768BC-C3A1-4189-965E-2AEEC2C74586}" srcId="{BAE63832-38EB-424F-8D00-EB0CB1892B91}" destId="{F9B92BF0-8BC5-4DC2-BA30-8107C462003B}" srcOrd="1" destOrd="0" parTransId="{2CFB220A-3DAD-48CB-8FA3-A4FCF240471D}" sibTransId="{42584AC8-BF39-4C04-9A71-BD5FF5B430C5}"/>
    <dgm:cxn modelId="{4A223CEF-EB92-4E13-8F40-F85D34FEB8A5}" type="presOf" srcId="{F9B92BF0-8BC5-4DC2-BA30-8107C462003B}" destId="{EA2298F0-47AD-432B-A866-5056044AACD7}" srcOrd="0" destOrd="0" presId="urn:microsoft.com/office/officeart/2005/8/layout/list1"/>
    <dgm:cxn modelId="{05BF9246-528B-460A-8716-C303E61B4281}" type="presParOf" srcId="{03ADCD9F-60C9-4D4C-9274-63D4C986E883}" destId="{6A44FDA4-0D78-4131-813B-099C966AAABC}" srcOrd="0" destOrd="0" presId="urn:microsoft.com/office/officeart/2005/8/layout/list1"/>
    <dgm:cxn modelId="{0CF9ED69-6958-41EB-B0F6-A592C7C4A31F}" type="presParOf" srcId="{6A44FDA4-0D78-4131-813B-099C966AAABC}" destId="{7B232D7D-5952-4382-8758-A2D8BD203AC7}" srcOrd="0" destOrd="0" presId="urn:microsoft.com/office/officeart/2005/8/layout/list1"/>
    <dgm:cxn modelId="{F58EC757-C989-4329-8780-F0EAA4EDA486}" type="presParOf" srcId="{6A44FDA4-0D78-4131-813B-099C966AAABC}" destId="{F8775757-554D-49E5-AF1B-1C7F67E85BBE}" srcOrd="1" destOrd="0" presId="urn:microsoft.com/office/officeart/2005/8/layout/list1"/>
    <dgm:cxn modelId="{E388EB1F-6534-49B2-B91C-428518926B07}" type="presParOf" srcId="{03ADCD9F-60C9-4D4C-9274-63D4C986E883}" destId="{4B79F940-7CD0-4261-9B48-44CF7DBDB07C}" srcOrd="1" destOrd="0" presId="urn:microsoft.com/office/officeart/2005/8/layout/list1"/>
    <dgm:cxn modelId="{8AEC409B-904A-4637-987F-BFD378F6D50B}" type="presParOf" srcId="{03ADCD9F-60C9-4D4C-9274-63D4C986E883}" destId="{E3FBD0F0-6A26-4E1B-9CC0-392610067E8E}" srcOrd="2" destOrd="0" presId="urn:microsoft.com/office/officeart/2005/8/layout/list1"/>
    <dgm:cxn modelId="{A87E0A53-650E-452F-8650-8446645CB8A9}" type="presParOf" srcId="{03ADCD9F-60C9-4D4C-9274-63D4C986E883}" destId="{A6DB6E94-CCB2-48C0-890C-F513649C578E}" srcOrd="3" destOrd="0" presId="urn:microsoft.com/office/officeart/2005/8/layout/list1"/>
    <dgm:cxn modelId="{682C6650-B360-4325-BBBE-4919F882265B}" type="presParOf" srcId="{03ADCD9F-60C9-4D4C-9274-63D4C986E883}" destId="{5CACA179-D508-44D4-8329-96142DB9E37C}" srcOrd="4" destOrd="0" presId="urn:microsoft.com/office/officeart/2005/8/layout/list1"/>
    <dgm:cxn modelId="{D137D7DA-70DC-437C-BB7E-1E2E0F1FC94B}" type="presParOf" srcId="{5CACA179-D508-44D4-8329-96142DB9E37C}" destId="{EA2298F0-47AD-432B-A866-5056044AACD7}" srcOrd="0" destOrd="0" presId="urn:microsoft.com/office/officeart/2005/8/layout/list1"/>
    <dgm:cxn modelId="{F477E72F-807C-4FF2-9DE5-C824C096CC83}" type="presParOf" srcId="{5CACA179-D508-44D4-8329-96142DB9E37C}" destId="{BB82F638-47FD-4770-BF0D-A46F5B68956F}" srcOrd="1" destOrd="0" presId="urn:microsoft.com/office/officeart/2005/8/layout/list1"/>
    <dgm:cxn modelId="{D9305A56-1346-421B-922A-6344AE929B7A}" type="presParOf" srcId="{03ADCD9F-60C9-4D4C-9274-63D4C986E883}" destId="{0A39ACD1-3C6B-4183-AC9C-B84F3DDE290B}" srcOrd="5" destOrd="0" presId="urn:microsoft.com/office/officeart/2005/8/layout/list1"/>
    <dgm:cxn modelId="{7897BAFA-EE4D-4521-A128-99E729CB1EF5}" type="presParOf" srcId="{03ADCD9F-60C9-4D4C-9274-63D4C986E883}" destId="{C5893754-A150-408B-A17E-2DD4F08BE6FE}" srcOrd="6" destOrd="0" presId="urn:microsoft.com/office/officeart/2005/8/layout/list1"/>
    <dgm:cxn modelId="{1B623711-7EE8-4259-9C62-A074DA4F1202}" type="presParOf" srcId="{03ADCD9F-60C9-4D4C-9274-63D4C986E883}" destId="{D757CD92-50F0-49C3-BBEC-36B188E1FD50}" srcOrd="7" destOrd="0" presId="urn:microsoft.com/office/officeart/2005/8/layout/list1"/>
    <dgm:cxn modelId="{070FEF94-F837-445B-8A4D-E1B701E4C032}" type="presParOf" srcId="{03ADCD9F-60C9-4D4C-9274-63D4C986E883}" destId="{4AB59F99-FB22-4BDF-8576-DADC6FEDA100}" srcOrd="8" destOrd="0" presId="urn:microsoft.com/office/officeart/2005/8/layout/list1"/>
    <dgm:cxn modelId="{D647F4B5-372D-4BED-956B-FF431367B743}" type="presParOf" srcId="{4AB59F99-FB22-4BDF-8576-DADC6FEDA100}" destId="{05F0DABC-48D5-455F-8D43-06DC7516B348}" srcOrd="0" destOrd="0" presId="urn:microsoft.com/office/officeart/2005/8/layout/list1"/>
    <dgm:cxn modelId="{7C0A02CA-BF30-4EF0-ADDF-EFCEE24EA458}" type="presParOf" srcId="{4AB59F99-FB22-4BDF-8576-DADC6FEDA100}" destId="{90309989-707D-45C8-9077-910B026C4BA5}" srcOrd="1" destOrd="0" presId="urn:microsoft.com/office/officeart/2005/8/layout/list1"/>
    <dgm:cxn modelId="{D34E449A-5028-4DF2-AD9B-FFFD5F7C5E99}" type="presParOf" srcId="{03ADCD9F-60C9-4D4C-9274-63D4C986E883}" destId="{183EDCDF-D030-437C-AA80-B4D346032333}" srcOrd="9" destOrd="0" presId="urn:microsoft.com/office/officeart/2005/8/layout/list1"/>
    <dgm:cxn modelId="{0546CE58-7881-49B0-8B1E-78DCFF753933}" type="presParOf" srcId="{03ADCD9F-60C9-4D4C-9274-63D4C986E883}" destId="{62BEC3FD-41F6-49AE-86F2-D8F363516D8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D518DF1-C234-4007-BB21-3614F1BB0BDA}" type="doc">
      <dgm:prSet loTypeId="urn:microsoft.com/office/officeart/2005/8/layout/list1" loCatId="list" qsTypeId="urn:microsoft.com/office/officeart/2005/8/quickstyle/simple4" qsCatId="simple" csTypeId="urn:microsoft.com/office/officeart/2005/8/colors/accent1_1" csCatId="accent1" phldr="1"/>
      <dgm:spPr/>
      <dgm:t>
        <a:bodyPr/>
        <a:lstStyle/>
        <a:p>
          <a:endParaRPr lang="sl-SI"/>
        </a:p>
      </dgm:t>
    </dgm:pt>
    <dgm:pt modelId="{18849F44-BC65-4C90-8DA5-4920E1FF0CAA}">
      <dgm:prSet phldrT="[Text]" custT="1"/>
      <dgm:spPr/>
      <dgm:t>
        <a:bodyPr/>
        <a:lstStyle/>
        <a:p>
          <a:pPr algn="l"/>
          <a:r>
            <a:rPr lang="sr-Latn-ME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(PS1) Sistemi operativnega centra naslednje generacije za zagotavljanje varnosti v mestih, lokalnih skupnostih 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gm:t>
    </dgm:pt>
    <dgm:pt modelId="{7FCEC211-96AC-42E6-B12B-3A36C0A312E9}" type="parTrans" cxnId="{745E4236-8E11-448E-BDE5-F47FC7845CAC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DFC70255-F0CB-47E9-922F-0C57FD547BD3}" type="sibTrans" cxnId="{745E4236-8E11-448E-BDE5-F47FC7845CAC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002CF1A2-DC50-46BB-A537-56E42F132850}">
      <dgm:prSet phldrT="[Text]" custT="1"/>
      <dgm:spPr/>
      <dgm:t>
        <a:bodyPr spcFirstLastPara="0" vert="horz" wrap="square" lIns="284435" tIns="0" rIns="284435" bIns="0" numCol="1" spcCol="1270" anchor="ctr" anchorCtr="0"/>
        <a:lstStyle/>
        <a:p>
          <a:pPr algn="l"/>
          <a:r>
            <a:rPr lang="sr-Latn-ME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(PS2) Sistemi, storitve in aplikacije za intervencijske službe in državljane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gm:t>
    </dgm:pt>
    <dgm:pt modelId="{DC2997E1-0D0E-4DEC-A356-F82E6CF71A22}" type="parTrans" cxnId="{0B14BD33-D44A-47A2-9B4D-707CDCBA592B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7E6BBAC6-7799-4939-A778-A54B5488512F}" type="sibTrans" cxnId="{0B14BD33-D44A-47A2-9B4D-707CDCBA592B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240F5198-0455-43F7-BCE2-732D43D51345}">
      <dgm:prSet phldrT="[Text]" custT="1"/>
      <dgm:spPr/>
      <dgm:t>
        <a:bodyPr spcFirstLastPara="0" vert="horz" wrap="square" lIns="284435" tIns="0" rIns="284435" bIns="0" numCol="1" spcCol="1270" anchor="ctr" anchorCtr="0"/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(PS3) Kritična IKT infrastruktura in </a:t>
          </a:r>
          <a:r>
            <a:rPr lang="sr-Latn-ME" sz="24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storitve</a:t>
          </a:r>
          <a:r>
            <a:rPr lang="sr-Latn-ME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 za </a:t>
          </a:r>
          <a:r>
            <a:rPr lang="sr-Latn-ME" sz="24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varnostne</a:t>
          </a:r>
          <a:r>
            <a:rPr lang="sr-Latn-ME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 organizacije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gm:t>
    </dgm:pt>
    <dgm:pt modelId="{9FB51A93-112B-4833-BEE9-F032197F7E15}" type="parTrans" cxnId="{8997A2E7-0CCA-4606-B25E-EF58F29FECDA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BA1D633D-4C44-4D00-B9DE-EBCB6D7182CD}" type="sibTrans" cxnId="{8997A2E7-0CCA-4606-B25E-EF58F29FECDA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7BB325C5-D2E3-4668-BFAE-C5470399125F}" type="pres">
      <dgm:prSet presAssocID="{3D518DF1-C234-4007-BB21-3614F1BB0BDA}" presName="linear" presStyleCnt="0">
        <dgm:presLayoutVars>
          <dgm:dir/>
          <dgm:animLvl val="lvl"/>
          <dgm:resizeHandles val="exact"/>
        </dgm:presLayoutVars>
      </dgm:prSet>
      <dgm:spPr/>
    </dgm:pt>
    <dgm:pt modelId="{136F3BCA-00AF-4BCC-8C15-A2630828F3E6}" type="pres">
      <dgm:prSet presAssocID="{18849F44-BC65-4C90-8DA5-4920E1FF0CAA}" presName="parentLin" presStyleCnt="0"/>
      <dgm:spPr/>
    </dgm:pt>
    <dgm:pt modelId="{3E314D0E-9DB6-4D63-81DF-7C7B6E1FAF8D}" type="pres">
      <dgm:prSet presAssocID="{18849F44-BC65-4C90-8DA5-4920E1FF0CAA}" presName="parentLeftMargin" presStyleLbl="node1" presStyleIdx="0" presStyleCnt="3"/>
      <dgm:spPr/>
    </dgm:pt>
    <dgm:pt modelId="{1AF29587-412B-408A-91F9-77969944CD59}" type="pres">
      <dgm:prSet presAssocID="{18849F44-BC65-4C90-8DA5-4920E1FF0CAA}" presName="parentText" presStyleLbl="node1" presStyleIdx="0" presStyleCnt="3" custScaleX="142857" custLinFactNeighborX="515" custLinFactNeighborY="-3488">
        <dgm:presLayoutVars>
          <dgm:chMax val="0"/>
          <dgm:bulletEnabled val="1"/>
        </dgm:presLayoutVars>
      </dgm:prSet>
      <dgm:spPr/>
    </dgm:pt>
    <dgm:pt modelId="{6087F95F-BB75-419E-A51A-C1337BA22F2F}" type="pres">
      <dgm:prSet presAssocID="{18849F44-BC65-4C90-8DA5-4920E1FF0CAA}" presName="negativeSpace" presStyleCnt="0"/>
      <dgm:spPr/>
    </dgm:pt>
    <dgm:pt modelId="{DE9933BE-0A0A-4D0D-B18B-9BBE4198FE5B}" type="pres">
      <dgm:prSet presAssocID="{18849F44-BC65-4C90-8DA5-4920E1FF0CAA}" presName="childText" presStyleLbl="conFgAcc1" presStyleIdx="0" presStyleCnt="3">
        <dgm:presLayoutVars>
          <dgm:bulletEnabled val="1"/>
        </dgm:presLayoutVars>
      </dgm:prSet>
      <dgm:spPr/>
    </dgm:pt>
    <dgm:pt modelId="{A586384F-D632-43EB-8665-EFA935D53957}" type="pres">
      <dgm:prSet presAssocID="{DFC70255-F0CB-47E9-922F-0C57FD547BD3}" presName="spaceBetweenRectangles" presStyleCnt="0"/>
      <dgm:spPr/>
    </dgm:pt>
    <dgm:pt modelId="{589E46C0-D4C2-4898-9773-819D89BFF580}" type="pres">
      <dgm:prSet presAssocID="{002CF1A2-DC50-46BB-A537-56E42F132850}" presName="parentLin" presStyleCnt="0"/>
      <dgm:spPr/>
    </dgm:pt>
    <dgm:pt modelId="{BA2A15E5-BD90-4A3A-A616-9834F331C22E}" type="pres">
      <dgm:prSet presAssocID="{002CF1A2-DC50-46BB-A537-56E42F132850}" presName="parentLeftMargin" presStyleLbl="node1" presStyleIdx="0" presStyleCnt="3"/>
      <dgm:spPr/>
    </dgm:pt>
    <dgm:pt modelId="{E4638E5C-CDD0-44A0-9A02-B5C86EBAD343}" type="pres">
      <dgm:prSet presAssocID="{002CF1A2-DC50-46BB-A537-56E42F132850}" presName="parentText" presStyleLbl="node1" presStyleIdx="1" presStyleCnt="3" custScaleX="142857" custLinFactNeighborX="-877" custLinFactNeighborY="-4023">
        <dgm:presLayoutVars>
          <dgm:chMax val="0"/>
          <dgm:bulletEnabled val="1"/>
        </dgm:presLayoutVars>
      </dgm:prSet>
      <dgm:spPr>
        <a:xfrm>
          <a:off x="507304" y="1245726"/>
          <a:ext cx="10235854" cy="649440"/>
        </a:xfrm>
        <a:prstGeom prst="roundRect">
          <a:avLst/>
        </a:prstGeom>
      </dgm:spPr>
    </dgm:pt>
    <dgm:pt modelId="{66A305EE-3B57-40F4-B9AF-6B15B66E3531}" type="pres">
      <dgm:prSet presAssocID="{002CF1A2-DC50-46BB-A537-56E42F132850}" presName="negativeSpace" presStyleCnt="0"/>
      <dgm:spPr/>
    </dgm:pt>
    <dgm:pt modelId="{77117E86-FC33-4C71-90AE-417E72BC027D}" type="pres">
      <dgm:prSet presAssocID="{002CF1A2-DC50-46BB-A537-56E42F132850}" presName="childText" presStyleLbl="conFgAcc1" presStyleIdx="1" presStyleCnt="3">
        <dgm:presLayoutVars>
          <dgm:bulletEnabled val="1"/>
        </dgm:presLayoutVars>
      </dgm:prSet>
      <dgm:spPr/>
    </dgm:pt>
    <dgm:pt modelId="{4669ECBF-31E1-4BA5-BDEB-1CC4FE2D90DB}" type="pres">
      <dgm:prSet presAssocID="{7E6BBAC6-7799-4939-A778-A54B5488512F}" presName="spaceBetweenRectangles" presStyleCnt="0"/>
      <dgm:spPr/>
    </dgm:pt>
    <dgm:pt modelId="{46DB681C-C49D-46BF-B50C-401519D0A38B}" type="pres">
      <dgm:prSet presAssocID="{240F5198-0455-43F7-BCE2-732D43D51345}" presName="parentLin" presStyleCnt="0"/>
      <dgm:spPr/>
    </dgm:pt>
    <dgm:pt modelId="{BFEE9D50-1006-41D9-80AD-30C23AC4611E}" type="pres">
      <dgm:prSet presAssocID="{240F5198-0455-43F7-BCE2-732D43D51345}" presName="parentLeftMargin" presStyleLbl="node1" presStyleIdx="1" presStyleCnt="3"/>
      <dgm:spPr/>
    </dgm:pt>
    <dgm:pt modelId="{7B851562-87A9-40FD-85FF-265134DDD615}" type="pres">
      <dgm:prSet presAssocID="{240F5198-0455-43F7-BCE2-732D43D51345}" presName="parentText" presStyleLbl="node1" presStyleIdx="2" presStyleCnt="3" custScaleX="142857" custLinFactNeighborX="6352" custLinFactNeighborY="-2016">
        <dgm:presLayoutVars>
          <dgm:chMax val="0"/>
          <dgm:bulletEnabled val="1"/>
        </dgm:presLayoutVars>
      </dgm:prSet>
      <dgm:spPr>
        <a:xfrm>
          <a:off x="511793" y="2269773"/>
          <a:ext cx="10235854" cy="649440"/>
        </a:xfrm>
        <a:prstGeom prst="roundRect">
          <a:avLst/>
        </a:prstGeom>
      </dgm:spPr>
    </dgm:pt>
    <dgm:pt modelId="{4E50355D-0F53-4102-80DF-D14F31E41C07}" type="pres">
      <dgm:prSet presAssocID="{240F5198-0455-43F7-BCE2-732D43D51345}" presName="negativeSpace" presStyleCnt="0"/>
      <dgm:spPr/>
    </dgm:pt>
    <dgm:pt modelId="{75AB5B05-2B99-480E-A21F-8AC201A7E059}" type="pres">
      <dgm:prSet presAssocID="{240F5198-0455-43F7-BCE2-732D43D51345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1226F18-B775-4E17-92DB-15542145738C}" type="presOf" srcId="{18849F44-BC65-4C90-8DA5-4920E1FF0CAA}" destId="{1AF29587-412B-408A-91F9-77969944CD59}" srcOrd="1" destOrd="0" presId="urn:microsoft.com/office/officeart/2005/8/layout/list1"/>
    <dgm:cxn modelId="{0B14BD33-D44A-47A2-9B4D-707CDCBA592B}" srcId="{3D518DF1-C234-4007-BB21-3614F1BB0BDA}" destId="{002CF1A2-DC50-46BB-A537-56E42F132850}" srcOrd="1" destOrd="0" parTransId="{DC2997E1-0D0E-4DEC-A356-F82E6CF71A22}" sibTransId="{7E6BBAC6-7799-4939-A778-A54B5488512F}"/>
    <dgm:cxn modelId="{745E4236-8E11-448E-BDE5-F47FC7845CAC}" srcId="{3D518DF1-C234-4007-BB21-3614F1BB0BDA}" destId="{18849F44-BC65-4C90-8DA5-4920E1FF0CAA}" srcOrd="0" destOrd="0" parTransId="{7FCEC211-96AC-42E6-B12B-3A36C0A312E9}" sibTransId="{DFC70255-F0CB-47E9-922F-0C57FD547BD3}"/>
    <dgm:cxn modelId="{7971FA65-F085-4506-BA14-7B77F606F669}" type="presOf" srcId="{240F5198-0455-43F7-BCE2-732D43D51345}" destId="{BFEE9D50-1006-41D9-80AD-30C23AC4611E}" srcOrd="0" destOrd="0" presId="urn:microsoft.com/office/officeart/2005/8/layout/list1"/>
    <dgm:cxn modelId="{7AD6EC89-81B9-4F3A-9433-2AD894AD5F33}" type="presOf" srcId="{18849F44-BC65-4C90-8DA5-4920E1FF0CAA}" destId="{3E314D0E-9DB6-4D63-81DF-7C7B6E1FAF8D}" srcOrd="0" destOrd="0" presId="urn:microsoft.com/office/officeart/2005/8/layout/list1"/>
    <dgm:cxn modelId="{9718E793-D8AC-4B70-9CBA-ECD70246B5BF}" type="presOf" srcId="{240F5198-0455-43F7-BCE2-732D43D51345}" destId="{7B851562-87A9-40FD-85FF-265134DDD615}" srcOrd="1" destOrd="0" presId="urn:microsoft.com/office/officeart/2005/8/layout/list1"/>
    <dgm:cxn modelId="{E53B40C4-F9A4-4C23-A4E9-E1AEA41C5FD1}" type="presOf" srcId="{002CF1A2-DC50-46BB-A537-56E42F132850}" destId="{BA2A15E5-BD90-4A3A-A616-9834F331C22E}" srcOrd="0" destOrd="0" presId="urn:microsoft.com/office/officeart/2005/8/layout/list1"/>
    <dgm:cxn modelId="{7D1747D7-61EA-421B-95F5-1071B027516F}" type="presOf" srcId="{002CF1A2-DC50-46BB-A537-56E42F132850}" destId="{E4638E5C-CDD0-44A0-9A02-B5C86EBAD343}" srcOrd="1" destOrd="0" presId="urn:microsoft.com/office/officeart/2005/8/layout/list1"/>
    <dgm:cxn modelId="{8997A2E7-0CCA-4606-B25E-EF58F29FECDA}" srcId="{3D518DF1-C234-4007-BB21-3614F1BB0BDA}" destId="{240F5198-0455-43F7-BCE2-732D43D51345}" srcOrd="2" destOrd="0" parTransId="{9FB51A93-112B-4833-BEE9-F032197F7E15}" sibTransId="{BA1D633D-4C44-4D00-B9DE-EBCB6D7182CD}"/>
    <dgm:cxn modelId="{DC392FEF-B5DE-479C-9C99-6F380A0DDA80}" type="presOf" srcId="{3D518DF1-C234-4007-BB21-3614F1BB0BDA}" destId="{7BB325C5-D2E3-4668-BFAE-C5470399125F}" srcOrd="0" destOrd="0" presId="urn:microsoft.com/office/officeart/2005/8/layout/list1"/>
    <dgm:cxn modelId="{EF3D27DD-BB10-4B9B-A033-212AEFCB89C6}" type="presParOf" srcId="{7BB325C5-D2E3-4668-BFAE-C5470399125F}" destId="{136F3BCA-00AF-4BCC-8C15-A2630828F3E6}" srcOrd="0" destOrd="0" presId="urn:microsoft.com/office/officeart/2005/8/layout/list1"/>
    <dgm:cxn modelId="{97DB8EBB-77B9-4198-8C5D-87813628A131}" type="presParOf" srcId="{136F3BCA-00AF-4BCC-8C15-A2630828F3E6}" destId="{3E314D0E-9DB6-4D63-81DF-7C7B6E1FAF8D}" srcOrd="0" destOrd="0" presId="urn:microsoft.com/office/officeart/2005/8/layout/list1"/>
    <dgm:cxn modelId="{5B087B26-8F60-4B88-9BC1-C17F025584FC}" type="presParOf" srcId="{136F3BCA-00AF-4BCC-8C15-A2630828F3E6}" destId="{1AF29587-412B-408A-91F9-77969944CD59}" srcOrd="1" destOrd="0" presId="urn:microsoft.com/office/officeart/2005/8/layout/list1"/>
    <dgm:cxn modelId="{E92FA40E-63F5-4705-8C8A-9B0E7E9A6747}" type="presParOf" srcId="{7BB325C5-D2E3-4668-BFAE-C5470399125F}" destId="{6087F95F-BB75-419E-A51A-C1337BA22F2F}" srcOrd="1" destOrd="0" presId="urn:microsoft.com/office/officeart/2005/8/layout/list1"/>
    <dgm:cxn modelId="{5424A025-6C99-4805-BF7A-807848A3AE30}" type="presParOf" srcId="{7BB325C5-D2E3-4668-BFAE-C5470399125F}" destId="{DE9933BE-0A0A-4D0D-B18B-9BBE4198FE5B}" srcOrd="2" destOrd="0" presId="urn:microsoft.com/office/officeart/2005/8/layout/list1"/>
    <dgm:cxn modelId="{70670F46-E458-47E1-AA88-7E80A0E40DEF}" type="presParOf" srcId="{7BB325C5-D2E3-4668-BFAE-C5470399125F}" destId="{A586384F-D632-43EB-8665-EFA935D53957}" srcOrd="3" destOrd="0" presId="urn:microsoft.com/office/officeart/2005/8/layout/list1"/>
    <dgm:cxn modelId="{F6D69B45-36F1-4735-B8B7-3C7E25FC67C4}" type="presParOf" srcId="{7BB325C5-D2E3-4668-BFAE-C5470399125F}" destId="{589E46C0-D4C2-4898-9773-819D89BFF580}" srcOrd="4" destOrd="0" presId="urn:microsoft.com/office/officeart/2005/8/layout/list1"/>
    <dgm:cxn modelId="{BA7AA0A5-24EA-46CC-B239-4679574330E8}" type="presParOf" srcId="{589E46C0-D4C2-4898-9773-819D89BFF580}" destId="{BA2A15E5-BD90-4A3A-A616-9834F331C22E}" srcOrd="0" destOrd="0" presId="urn:microsoft.com/office/officeart/2005/8/layout/list1"/>
    <dgm:cxn modelId="{53C23649-D971-4399-B17F-353626B2ED78}" type="presParOf" srcId="{589E46C0-D4C2-4898-9773-819D89BFF580}" destId="{E4638E5C-CDD0-44A0-9A02-B5C86EBAD343}" srcOrd="1" destOrd="0" presId="urn:microsoft.com/office/officeart/2005/8/layout/list1"/>
    <dgm:cxn modelId="{76F9245C-A861-49D9-91F9-0874BBC29E70}" type="presParOf" srcId="{7BB325C5-D2E3-4668-BFAE-C5470399125F}" destId="{66A305EE-3B57-40F4-B9AF-6B15B66E3531}" srcOrd="5" destOrd="0" presId="urn:microsoft.com/office/officeart/2005/8/layout/list1"/>
    <dgm:cxn modelId="{67699E80-2FFC-4F03-A8A1-AEA0A5A38FDB}" type="presParOf" srcId="{7BB325C5-D2E3-4668-BFAE-C5470399125F}" destId="{77117E86-FC33-4C71-90AE-417E72BC027D}" srcOrd="6" destOrd="0" presId="urn:microsoft.com/office/officeart/2005/8/layout/list1"/>
    <dgm:cxn modelId="{D02E2422-E608-44AD-90ED-ADE59AC95832}" type="presParOf" srcId="{7BB325C5-D2E3-4668-BFAE-C5470399125F}" destId="{4669ECBF-31E1-4BA5-BDEB-1CC4FE2D90DB}" srcOrd="7" destOrd="0" presId="urn:microsoft.com/office/officeart/2005/8/layout/list1"/>
    <dgm:cxn modelId="{2417C6FB-8D2A-4605-9C4A-E56C0A657588}" type="presParOf" srcId="{7BB325C5-D2E3-4668-BFAE-C5470399125F}" destId="{46DB681C-C49D-46BF-B50C-401519D0A38B}" srcOrd="8" destOrd="0" presId="urn:microsoft.com/office/officeart/2005/8/layout/list1"/>
    <dgm:cxn modelId="{32FDFE9E-7B6C-45BA-84BC-5725A80E879B}" type="presParOf" srcId="{46DB681C-C49D-46BF-B50C-401519D0A38B}" destId="{BFEE9D50-1006-41D9-80AD-30C23AC4611E}" srcOrd="0" destOrd="0" presId="urn:microsoft.com/office/officeart/2005/8/layout/list1"/>
    <dgm:cxn modelId="{1CB9197B-FAEC-4A10-AC84-47F4C1C55BEF}" type="presParOf" srcId="{46DB681C-C49D-46BF-B50C-401519D0A38B}" destId="{7B851562-87A9-40FD-85FF-265134DDD615}" srcOrd="1" destOrd="0" presId="urn:microsoft.com/office/officeart/2005/8/layout/list1"/>
    <dgm:cxn modelId="{E1B50B4B-3B84-41FA-AC4F-9B27E16A98E3}" type="presParOf" srcId="{7BB325C5-D2E3-4668-BFAE-C5470399125F}" destId="{4E50355D-0F53-4102-80DF-D14F31E41C07}" srcOrd="9" destOrd="0" presId="urn:microsoft.com/office/officeart/2005/8/layout/list1"/>
    <dgm:cxn modelId="{D5C54535-F9FE-4DF3-B1B2-C8F15B1F2C4A}" type="presParOf" srcId="{7BB325C5-D2E3-4668-BFAE-C5470399125F}" destId="{75AB5B05-2B99-480E-A21F-8AC201A7E05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C26F044-9B80-477B-9FFA-D993C09CFF91}" type="doc">
      <dgm:prSet loTypeId="urn:microsoft.com/office/officeart/2005/8/layout/gear1" loCatId="process" qsTypeId="urn:microsoft.com/office/officeart/2005/8/quickstyle/3d3" qsCatId="3D" csTypeId="urn:microsoft.com/office/officeart/2005/8/colors/accent1_2" csCatId="accent1" phldr="1"/>
      <dgm:spPr/>
    </dgm:pt>
    <dgm:pt modelId="{00E681FC-1690-45CC-B2D2-ECB5664B84AC}">
      <dgm:prSet phldrT="[Text]" custT="1"/>
      <dgm:spPr/>
      <dgm:t>
        <a:bodyPr/>
        <a:lstStyle/>
        <a:p>
          <a:r>
            <a:rPr lang="sl-SI" sz="2400" b="1" dirty="0">
              <a:latin typeface="+mj-lt"/>
            </a:rPr>
            <a:t>999 mio prihodkov</a:t>
          </a:r>
          <a:endParaRPr lang="en-US" sz="2400" b="1" dirty="0">
            <a:latin typeface="+mj-lt"/>
          </a:endParaRPr>
        </a:p>
      </dgm:t>
    </dgm:pt>
    <dgm:pt modelId="{4CB50B4F-F587-4E11-87C6-191791FEE108}" type="parTrans" cxnId="{CA04BC99-3819-423F-860C-A09C35A086C1}">
      <dgm:prSet/>
      <dgm:spPr/>
      <dgm:t>
        <a:bodyPr/>
        <a:lstStyle/>
        <a:p>
          <a:endParaRPr lang="en-US" sz="2400" b="1">
            <a:latin typeface="+mj-lt"/>
          </a:endParaRPr>
        </a:p>
      </dgm:t>
    </dgm:pt>
    <dgm:pt modelId="{536984F2-64FF-41A2-82E3-407EA6B58F8A}" type="sibTrans" cxnId="{CA04BC99-3819-423F-860C-A09C35A086C1}">
      <dgm:prSet/>
      <dgm:spPr/>
      <dgm:t>
        <a:bodyPr/>
        <a:lstStyle/>
        <a:p>
          <a:endParaRPr lang="en-US" sz="2400" b="1">
            <a:latin typeface="+mj-lt"/>
          </a:endParaRPr>
        </a:p>
      </dgm:t>
    </dgm:pt>
    <dgm:pt modelId="{0D5E7C61-0217-4CE4-8858-E0F1AED5FB3E}">
      <dgm:prSet phldrT="[Text]" custT="1"/>
      <dgm:spPr/>
      <dgm:t>
        <a:bodyPr/>
        <a:lstStyle/>
        <a:p>
          <a:r>
            <a:rPr lang="sl-SI" sz="2400" b="1" dirty="0">
              <a:latin typeface="+mj-lt"/>
            </a:rPr>
            <a:t>6.000 zaposlenih</a:t>
          </a:r>
          <a:endParaRPr lang="en-US" sz="2400" b="1" dirty="0">
            <a:latin typeface="+mj-lt"/>
          </a:endParaRPr>
        </a:p>
      </dgm:t>
    </dgm:pt>
    <dgm:pt modelId="{2A83BF2B-C1D9-4E90-89AF-A0E5F20DD8D1}" type="parTrans" cxnId="{32AC09CE-7F7F-4BF1-8F66-35577A09ABF7}">
      <dgm:prSet/>
      <dgm:spPr/>
      <dgm:t>
        <a:bodyPr/>
        <a:lstStyle/>
        <a:p>
          <a:endParaRPr lang="en-US" sz="2400" b="1">
            <a:latin typeface="+mj-lt"/>
          </a:endParaRPr>
        </a:p>
      </dgm:t>
    </dgm:pt>
    <dgm:pt modelId="{D85C5925-5F64-4CAE-B1C5-095FC678DB50}" type="sibTrans" cxnId="{32AC09CE-7F7F-4BF1-8F66-35577A09ABF7}">
      <dgm:prSet/>
      <dgm:spPr/>
      <dgm:t>
        <a:bodyPr/>
        <a:lstStyle/>
        <a:p>
          <a:endParaRPr lang="en-US" sz="2400" b="1">
            <a:latin typeface="+mj-lt"/>
          </a:endParaRPr>
        </a:p>
      </dgm:t>
    </dgm:pt>
    <dgm:pt modelId="{8327456D-B41B-45DE-8873-7D04D91786D3}">
      <dgm:prSet phldrT="[Text]" custT="1"/>
      <dgm:spPr/>
      <dgm:t>
        <a:bodyPr/>
        <a:lstStyle/>
        <a:p>
          <a:r>
            <a:rPr lang="sl-SI" sz="2400" b="1" dirty="0">
              <a:latin typeface="+mj-lt"/>
            </a:rPr>
            <a:t>127 mio kapitala</a:t>
          </a:r>
          <a:endParaRPr lang="en-US" sz="2400" b="1" dirty="0">
            <a:latin typeface="+mj-lt"/>
          </a:endParaRPr>
        </a:p>
      </dgm:t>
    </dgm:pt>
    <dgm:pt modelId="{B5371FC6-B182-46D8-B611-7F609ECE654E}" type="parTrans" cxnId="{00EEF17B-951D-4FA9-9A1C-527F3036137F}">
      <dgm:prSet/>
      <dgm:spPr/>
      <dgm:t>
        <a:bodyPr/>
        <a:lstStyle/>
        <a:p>
          <a:endParaRPr lang="en-US" sz="2400" b="1">
            <a:latin typeface="+mj-lt"/>
          </a:endParaRPr>
        </a:p>
      </dgm:t>
    </dgm:pt>
    <dgm:pt modelId="{9CCACD4E-E48C-4A8D-9092-5B72A6E6FD68}" type="sibTrans" cxnId="{00EEF17B-951D-4FA9-9A1C-527F3036137F}">
      <dgm:prSet/>
      <dgm:spPr/>
      <dgm:t>
        <a:bodyPr/>
        <a:lstStyle/>
        <a:p>
          <a:endParaRPr lang="en-US" sz="2400" b="1">
            <a:latin typeface="+mj-lt"/>
          </a:endParaRPr>
        </a:p>
      </dgm:t>
    </dgm:pt>
    <dgm:pt modelId="{BF93724C-0312-43EA-BCD7-03482CE22253}" type="pres">
      <dgm:prSet presAssocID="{BC26F044-9B80-477B-9FFA-D993C09CFF91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D7336A69-94D2-4684-9558-A022E23157D2}" type="pres">
      <dgm:prSet presAssocID="{00E681FC-1690-45CC-B2D2-ECB5664B84AC}" presName="gear1" presStyleLbl="node1" presStyleIdx="0" presStyleCnt="3">
        <dgm:presLayoutVars>
          <dgm:chMax val="1"/>
          <dgm:bulletEnabled val="1"/>
        </dgm:presLayoutVars>
      </dgm:prSet>
      <dgm:spPr/>
    </dgm:pt>
    <dgm:pt modelId="{21146143-8E65-4A5E-AA00-09F5625DB71E}" type="pres">
      <dgm:prSet presAssocID="{00E681FC-1690-45CC-B2D2-ECB5664B84AC}" presName="gear1srcNode" presStyleLbl="node1" presStyleIdx="0" presStyleCnt="3"/>
      <dgm:spPr/>
    </dgm:pt>
    <dgm:pt modelId="{21015653-56C6-4FE8-86D8-C066089AFCB4}" type="pres">
      <dgm:prSet presAssocID="{00E681FC-1690-45CC-B2D2-ECB5664B84AC}" presName="gear1dstNode" presStyleLbl="node1" presStyleIdx="0" presStyleCnt="3"/>
      <dgm:spPr/>
    </dgm:pt>
    <dgm:pt modelId="{3EC85445-BB98-41DE-877F-860F26E30393}" type="pres">
      <dgm:prSet presAssocID="{0D5E7C61-0217-4CE4-8858-E0F1AED5FB3E}" presName="gear2" presStyleLbl="node1" presStyleIdx="1" presStyleCnt="3" custScaleX="125119" custScaleY="112925" custLinFactNeighborX="-4769" custLinFactNeighborY="-231">
        <dgm:presLayoutVars>
          <dgm:chMax val="1"/>
          <dgm:bulletEnabled val="1"/>
        </dgm:presLayoutVars>
      </dgm:prSet>
      <dgm:spPr/>
    </dgm:pt>
    <dgm:pt modelId="{23A2C519-1091-41C1-9C4E-25DFD7553E01}" type="pres">
      <dgm:prSet presAssocID="{0D5E7C61-0217-4CE4-8858-E0F1AED5FB3E}" presName="gear2srcNode" presStyleLbl="node1" presStyleIdx="1" presStyleCnt="3"/>
      <dgm:spPr/>
    </dgm:pt>
    <dgm:pt modelId="{F2C20C70-679F-42D0-956F-DD78709B90A8}" type="pres">
      <dgm:prSet presAssocID="{0D5E7C61-0217-4CE4-8858-E0F1AED5FB3E}" presName="gear2dstNode" presStyleLbl="node1" presStyleIdx="1" presStyleCnt="3"/>
      <dgm:spPr/>
    </dgm:pt>
    <dgm:pt modelId="{2005CDE3-7A21-48DB-8448-EA8090BD4D4B}" type="pres">
      <dgm:prSet presAssocID="{8327456D-B41B-45DE-8873-7D04D91786D3}" presName="gear3" presStyleLbl="node1" presStyleIdx="2" presStyleCnt="3" custScaleX="113575" custScaleY="113727" custLinFactNeighborX="3171" custLinFactNeighborY="-6129"/>
      <dgm:spPr/>
    </dgm:pt>
    <dgm:pt modelId="{D57A11A4-1C60-494C-9F1D-509A5BED37F2}" type="pres">
      <dgm:prSet presAssocID="{8327456D-B41B-45DE-8873-7D04D91786D3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2342CE78-33EA-4C62-978D-81BC171F1A66}" type="pres">
      <dgm:prSet presAssocID="{8327456D-B41B-45DE-8873-7D04D91786D3}" presName="gear3srcNode" presStyleLbl="node1" presStyleIdx="2" presStyleCnt="3"/>
      <dgm:spPr/>
    </dgm:pt>
    <dgm:pt modelId="{AA34C33E-1D5E-4442-A8D5-690FF5F4E00B}" type="pres">
      <dgm:prSet presAssocID="{8327456D-B41B-45DE-8873-7D04D91786D3}" presName="gear3dstNode" presStyleLbl="node1" presStyleIdx="2" presStyleCnt="3"/>
      <dgm:spPr/>
    </dgm:pt>
    <dgm:pt modelId="{153BEE85-06F7-4A6A-80A6-AAC23F562E9C}" type="pres">
      <dgm:prSet presAssocID="{536984F2-64FF-41A2-82E3-407EA6B58F8A}" presName="connector1" presStyleLbl="sibTrans2D1" presStyleIdx="0" presStyleCnt="3"/>
      <dgm:spPr/>
    </dgm:pt>
    <dgm:pt modelId="{9105F7D7-DA12-4B5D-A533-00408694B75F}" type="pres">
      <dgm:prSet presAssocID="{D85C5925-5F64-4CAE-B1C5-095FC678DB50}" presName="connector2" presStyleLbl="sibTrans2D1" presStyleIdx="1" presStyleCnt="3" custLinFactNeighborX="-1243" custLinFactNeighborY="2713"/>
      <dgm:spPr/>
    </dgm:pt>
    <dgm:pt modelId="{D8B33A2D-62CF-4E03-B051-56AA382FF447}" type="pres">
      <dgm:prSet presAssocID="{9CCACD4E-E48C-4A8D-9092-5B72A6E6FD68}" presName="connector3" presStyleLbl="sibTrans2D1" presStyleIdx="2" presStyleCnt="3"/>
      <dgm:spPr/>
    </dgm:pt>
  </dgm:ptLst>
  <dgm:cxnLst>
    <dgm:cxn modelId="{D42A8207-0910-4CC8-BF09-4AF297FF2926}" type="presOf" srcId="{00E681FC-1690-45CC-B2D2-ECB5664B84AC}" destId="{D7336A69-94D2-4684-9558-A022E23157D2}" srcOrd="0" destOrd="0" presId="urn:microsoft.com/office/officeart/2005/8/layout/gear1"/>
    <dgm:cxn modelId="{07EA432F-70F3-4EA3-8340-B41EEE3DEA63}" type="presOf" srcId="{8327456D-B41B-45DE-8873-7D04D91786D3}" destId="{D57A11A4-1C60-494C-9F1D-509A5BED37F2}" srcOrd="1" destOrd="0" presId="urn:microsoft.com/office/officeart/2005/8/layout/gear1"/>
    <dgm:cxn modelId="{42FD1F61-AA02-44E6-8160-71CE026F2192}" type="presOf" srcId="{8327456D-B41B-45DE-8873-7D04D91786D3}" destId="{AA34C33E-1D5E-4442-A8D5-690FF5F4E00B}" srcOrd="3" destOrd="0" presId="urn:microsoft.com/office/officeart/2005/8/layout/gear1"/>
    <dgm:cxn modelId="{E70A7D63-A165-4632-B257-97B0E07C2667}" type="presOf" srcId="{00E681FC-1690-45CC-B2D2-ECB5664B84AC}" destId="{21015653-56C6-4FE8-86D8-C066089AFCB4}" srcOrd="2" destOrd="0" presId="urn:microsoft.com/office/officeart/2005/8/layout/gear1"/>
    <dgm:cxn modelId="{41F4A06C-B9F8-4D4F-8323-5A42771A7199}" type="presOf" srcId="{00E681FC-1690-45CC-B2D2-ECB5664B84AC}" destId="{21146143-8E65-4A5E-AA00-09F5625DB71E}" srcOrd="1" destOrd="0" presId="urn:microsoft.com/office/officeart/2005/8/layout/gear1"/>
    <dgm:cxn modelId="{0DE4624E-5EAC-4B99-A484-C2771F09E4F8}" type="presOf" srcId="{D85C5925-5F64-4CAE-B1C5-095FC678DB50}" destId="{9105F7D7-DA12-4B5D-A533-00408694B75F}" srcOrd="0" destOrd="0" presId="urn:microsoft.com/office/officeart/2005/8/layout/gear1"/>
    <dgm:cxn modelId="{37B2C972-3C36-4D22-8B1D-208F92CBF5E0}" type="presOf" srcId="{BC26F044-9B80-477B-9FFA-D993C09CFF91}" destId="{BF93724C-0312-43EA-BCD7-03482CE22253}" srcOrd="0" destOrd="0" presId="urn:microsoft.com/office/officeart/2005/8/layout/gear1"/>
    <dgm:cxn modelId="{823D5A73-BB5F-4790-9275-935335466C73}" type="presOf" srcId="{0D5E7C61-0217-4CE4-8858-E0F1AED5FB3E}" destId="{F2C20C70-679F-42D0-956F-DD78709B90A8}" srcOrd="2" destOrd="0" presId="urn:microsoft.com/office/officeart/2005/8/layout/gear1"/>
    <dgm:cxn modelId="{00EEF17B-951D-4FA9-9A1C-527F3036137F}" srcId="{BC26F044-9B80-477B-9FFA-D993C09CFF91}" destId="{8327456D-B41B-45DE-8873-7D04D91786D3}" srcOrd="2" destOrd="0" parTransId="{B5371FC6-B182-46D8-B611-7F609ECE654E}" sibTransId="{9CCACD4E-E48C-4A8D-9092-5B72A6E6FD68}"/>
    <dgm:cxn modelId="{CA04BC99-3819-423F-860C-A09C35A086C1}" srcId="{BC26F044-9B80-477B-9FFA-D993C09CFF91}" destId="{00E681FC-1690-45CC-B2D2-ECB5664B84AC}" srcOrd="0" destOrd="0" parTransId="{4CB50B4F-F587-4E11-87C6-191791FEE108}" sibTransId="{536984F2-64FF-41A2-82E3-407EA6B58F8A}"/>
    <dgm:cxn modelId="{FFCBBCAC-8AA4-417E-9256-5DA9EA31E2FA}" type="presOf" srcId="{9CCACD4E-E48C-4A8D-9092-5B72A6E6FD68}" destId="{D8B33A2D-62CF-4E03-B051-56AA382FF447}" srcOrd="0" destOrd="0" presId="urn:microsoft.com/office/officeart/2005/8/layout/gear1"/>
    <dgm:cxn modelId="{5B81E9BB-D54D-41C1-AD20-86A4507CB357}" type="presOf" srcId="{8327456D-B41B-45DE-8873-7D04D91786D3}" destId="{2342CE78-33EA-4C62-978D-81BC171F1A66}" srcOrd="2" destOrd="0" presId="urn:microsoft.com/office/officeart/2005/8/layout/gear1"/>
    <dgm:cxn modelId="{2BF48FC3-A8CB-4650-9EC0-631778BC149B}" type="presOf" srcId="{8327456D-B41B-45DE-8873-7D04D91786D3}" destId="{2005CDE3-7A21-48DB-8448-EA8090BD4D4B}" srcOrd="0" destOrd="0" presId="urn:microsoft.com/office/officeart/2005/8/layout/gear1"/>
    <dgm:cxn modelId="{32AC09CE-7F7F-4BF1-8F66-35577A09ABF7}" srcId="{BC26F044-9B80-477B-9FFA-D993C09CFF91}" destId="{0D5E7C61-0217-4CE4-8858-E0F1AED5FB3E}" srcOrd="1" destOrd="0" parTransId="{2A83BF2B-C1D9-4E90-89AF-A0E5F20DD8D1}" sibTransId="{D85C5925-5F64-4CAE-B1C5-095FC678DB50}"/>
    <dgm:cxn modelId="{71A8D9D3-612E-4570-BB58-CD71B9085477}" type="presOf" srcId="{0D5E7C61-0217-4CE4-8858-E0F1AED5FB3E}" destId="{23A2C519-1091-41C1-9C4E-25DFD7553E01}" srcOrd="1" destOrd="0" presId="urn:microsoft.com/office/officeart/2005/8/layout/gear1"/>
    <dgm:cxn modelId="{0DD12BDB-326C-477D-883A-DF3170482A0C}" type="presOf" srcId="{0D5E7C61-0217-4CE4-8858-E0F1AED5FB3E}" destId="{3EC85445-BB98-41DE-877F-860F26E30393}" srcOrd="0" destOrd="0" presId="urn:microsoft.com/office/officeart/2005/8/layout/gear1"/>
    <dgm:cxn modelId="{72ADDBF8-B357-4093-91F1-4A7AD1401E95}" type="presOf" srcId="{536984F2-64FF-41A2-82E3-407EA6B58F8A}" destId="{153BEE85-06F7-4A6A-80A6-AAC23F562E9C}" srcOrd="0" destOrd="0" presId="urn:microsoft.com/office/officeart/2005/8/layout/gear1"/>
    <dgm:cxn modelId="{D867B12F-DE2C-45AC-8C84-9533384C8A6D}" type="presParOf" srcId="{BF93724C-0312-43EA-BCD7-03482CE22253}" destId="{D7336A69-94D2-4684-9558-A022E23157D2}" srcOrd="0" destOrd="0" presId="urn:microsoft.com/office/officeart/2005/8/layout/gear1"/>
    <dgm:cxn modelId="{9F60FCCF-289A-4B46-BFC1-EEA7BCF24583}" type="presParOf" srcId="{BF93724C-0312-43EA-BCD7-03482CE22253}" destId="{21146143-8E65-4A5E-AA00-09F5625DB71E}" srcOrd="1" destOrd="0" presId="urn:microsoft.com/office/officeart/2005/8/layout/gear1"/>
    <dgm:cxn modelId="{F8C22334-6F4D-4AEC-A887-793B2664CD43}" type="presParOf" srcId="{BF93724C-0312-43EA-BCD7-03482CE22253}" destId="{21015653-56C6-4FE8-86D8-C066089AFCB4}" srcOrd="2" destOrd="0" presId="urn:microsoft.com/office/officeart/2005/8/layout/gear1"/>
    <dgm:cxn modelId="{35A927FD-FA2E-484B-AD20-83EC1BA05210}" type="presParOf" srcId="{BF93724C-0312-43EA-BCD7-03482CE22253}" destId="{3EC85445-BB98-41DE-877F-860F26E30393}" srcOrd="3" destOrd="0" presId="urn:microsoft.com/office/officeart/2005/8/layout/gear1"/>
    <dgm:cxn modelId="{E74A979B-7D9F-46BB-BF34-0A377DDA8305}" type="presParOf" srcId="{BF93724C-0312-43EA-BCD7-03482CE22253}" destId="{23A2C519-1091-41C1-9C4E-25DFD7553E01}" srcOrd="4" destOrd="0" presId="urn:microsoft.com/office/officeart/2005/8/layout/gear1"/>
    <dgm:cxn modelId="{EB462102-24A4-4737-859E-70D653C24ABF}" type="presParOf" srcId="{BF93724C-0312-43EA-BCD7-03482CE22253}" destId="{F2C20C70-679F-42D0-956F-DD78709B90A8}" srcOrd="5" destOrd="0" presId="urn:microsoft.com/office/officeart/2005/8/layout/gear1"/>
    <dgm:cxn modelId="{1ED25DD7-2E16-4A59-9F05-4175F52D105D}" type="presParOf" srcId="{BF93724C-0312-43EA-BCD7-03482CE22253}" destId="{2005CDE3-7A21-48DB-8448-EA8090BD4D4B}" srcOrd="6" destOrd="0" presId="urn:microsoft.com/office/officeart/2005/8/layout/gear1"/>
    <dgm:cxn modelId="{F698C3FB-7384-4E22-B856-E29F4ABE1F9C}" type="presParOf" srcId="{BF93724C-0312-43EA-BCD7-03482CE22253}" destId="{D57A11A4-1C60-494C-9F1D-509A5BED37F2}" srcOrd="7" destOrd="0" presId="urn:microsoft.com/office/officeart/2005/8/layout/gear1"/>
    <dgm:cxn modelId="{BE338712-34CE-4BB1-8557-6AB18EF82BFC}" type="presParOf" srcId="{BF93724C-0312-43EA-BCD7-03482CE22253}" destId="{2342CE78-33EA-4C62-978D-81BC171F1A66}" srcOrd="8" destOrd="0" presId="urn:microsoft.com/office/officeart/2005/8/layout/gear1"/>
    <dgm:cxn modelId="{C1552845-F340-4BDD-8912-3E5740A08074}" type="presParOf" srcId="{BF93724C-0312-43EA-BCD7-03482CE22253}" destId="{AA34C33E-1D5E-4442-A8D5-690FF5F4E00B}" srcOrd="9" destOrd="0" presId="urn:microsoft.com/office/officeart/2005/8/layout/gear1"/>
    <dgm:cxn modelId="{91E93379-E5CB-4FA5-B566-EEE51BC5F813}" type="presParOf" srcId="{BF93724C-0312-43EA-BCD7-03482CE22253}" destId="{153BEE85-06F7-4A6A-80A6-AAC23F562E9C}" srcOrd="10" destOrd="0" presId="urn:microsoft.com/office/officeart/2005/8/layout/gear1"/>
    <dgm:cxn modelId="{1BC50238-EF3B-42A5-AA66-06969C20AE02}" type="presParOf" srcId="{BF93724C-0312-43EA-BCD7-03482CE22253}" destId="{9105F7D7-DA12-4B5D-A533-00408694B75F}" srcOrd="11" destOrd="0" presId="urn:microsoft.com/office/officeart/2005/8/layout/gear1"/>
    <dgm:cxn modelId="{07E4BB87-E427-4704-99E5-FA9CE653F37C}" type="presParOf" srcId="{BF93724C-0312-43EA-BCD7-03482CE22253}" destId="{D8B33A2D-62CF-4E03-B051-56AA382FF447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D518DF1-C234-4007-BB21-3614F1BB0BDA}" type="doc">
      <dgm:prSet loTypeId="urn:microsoft.com/office/officeart/2005/8/layout/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sl-SI"/>
        </a:p>
      </dgm:t>
    </dgm:pt>
    <dgm:pt modelId="{18849F44-BC65-4C90-8DA5-4920E1FF0CAA}">
      <dgm:prSet phldrT="[Text]" custT="1"/>
      <dgm:spPr/>
      <dgm:t>
        <a:bodyPr/>
        <a:lstStyle/>
        <a:p>
          <a:pPr algn="l"/>
          <a:r>
            <a:rPr lang="sr-Latn-ME" sz="2800" b="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(FP1) </a:t>
          </a:r>
          <a:r>
            <a:rPr lang="sr-Latn-ME" sz="2800" b="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Ogljično</a:t>
          </a:r>
          <a:r>
            <a:rPr lang="sr-Latn-ME" sz="2800" b="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</a:t>
          </a:r>
          <a:r>
            <a:rPr lang="sr-Latn-ME" sz="2800" b="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neodvisna</a:t>
          </a:r>
          <a:r>
            <a:rPr lang="sr-Latn-ME" sz="2800" b="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družba</a:t>
          </a:r>
          <a:endParaRPr lang="sl-SI" sz="2800" b="0" dirty="0">
            <a:solidFill>
              <a:schemeClr val="bg1">
                <a:lumMod val="50000"/>
              </a:schemeClr>
            </a:solidFill>
            <a:latin typeface="+mj-lt"/>
          </a:endParaRPr>
        </a:p>
      </dgm:t>
    </dgm:pt>
    <dgm:pt modelId="{7FCEC211-96AC-42E6-B12B-3A36C0A312E9}" type="parTrans" cxnId="{745E4236-8E11-448E-BDE5-F47FC7845CAC}">
      <dgm:prSet/>
      <dgm:spPr/>
      <dgm:t>
        <a:bodyPr/>
        <a:lstStyle/>
        <a:p>
          <a:pPr algn="l"/>
          <a:endParaRPr lang="sl-SI" sz="2800" b="0"/>
        </a:p>
      </dgm:t>
    </dgm:pt>
    <dgm:pt modelId="{DFC70255-F0CB-47E9-922F-0C57FD547BD3}" type="sibTrans" cxnId="{745E4236-8E11-448E-BDE5-F47FC7845CAC}">
      <dgm:prSet/>
      <dgm:spPr/>
      <dgm:t>
        <a:bodyPr/>
        <a:lstStyle/>
        <a:p>
          <a:pPr algn="l"/>
          <a:endParaRPr lang="sl-SI" sz="2800" b="0"/>
        </a:p>
      </dgm:t>
    </dgm:pt>
    <dgm:pt modelId="{002CF1A2-DC50-46BB-A537-56E42F132850}">
      <dgm:prSet phldrT="[Text]" custT="1"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284435" tIns="0" rIns="284435" bIns="0" numCol="1" spcCol="1270" anchor="ctr" anchorCtr="0"/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(FP2)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Bolj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povezana Evropa-Napredna infrastruktura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pametnega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mesta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ali regije</a:t>
          </a:r>
          <a:endParaRPr lang="sl-SI" sz="2800" b="0" i="0" kern="1200" dirty="0">
            <a:solidFill>
              <a:prstClr val="white">
                <a:lumMod val="50000"/>
              </a:prstClr>
            </a:solidFill>
            <a:latin typeface="Calibri Light" panose="020F0302020204030204"/>
            <a:ea typeface="+mn-ea"/>
            <a:cs typeface="+mn-cs"/>
          </a:endParaRPr>
        </a:p>
      </dgm:t>
    </dgm:pt>
    <dgm:pt modelId="{DC2997E1-0D0E-4DEC-A356-F82E6CF71A22}" type="parTrans" cxnId="{0B14BD33-D44A-47A2-9B4D-707CDCBA592B}">
      <dgm:prSet/>
      <dgm:spPr/>
      <dgm:t>
        <a:bodyPr/>
        <a:lstStyle/>
        <a:p>
          <a:pPr algn="l"/>
          <a:endParaRPr lang="sl-SI" sz="2800" b="0"/>
        </a:p>
      </dgm:t>
    </dgm:pt>
    <dgm:pt modelId="{7E6BBAC6-7799-4939-A778-A54B5488512F}" type="sibTrans" cxnId="{0B14BD33-D44A-47A2-9B4D-707CDCBA592B}">
      <dgm:prSet/>
      <dgm:spPr/>
      <dgm:t>
        <a:bodyPr/>
        <a:lstStyle/>
        <a:p>
          <a:pPr algn="l"/>
          <a:endParaRPr lang="sl-SI" sz="2800" b="0"/>
        </a:p>
      </dgm:t>
    </dgm:pt>
    <dgm:pt modelId="{240F5198-0455-43F7-BCE2-732D43D51345}">
      <dgm:prSet phldrT="[Text]" custT="1"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284435" tIns="0" rIns="284435" bIns="0" numCol="1" spcCol="1270" anchor="ctr" anchorCtr="0"/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(FP3)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Bolj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povezana Evropa-koncept Pametna Regija-koordinirano in adaptivno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delovanja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prometnega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sistema na ravni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celotne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regije </a:t>
          </a:r>
          <a:endParaRPr lang="sl-SI" sz="2800" b="0" i="0" kern="1200" dirty="0">
            <a:solidFill>
              <a:prstClr val="white">
                <a:lumMod val="50000"/>
              </a:prstClr>
            </a:solidFill>
            <a:latin typeface="Calibri Light" panose="020F0302020204030204"/>
            <a:ea typeface="+mn-ea"/>
            <a:cs typeface="+mn-cs"/>
          </a:endParaRPr>
        </a:p>
      </dgm:t>
    </dgm:pt>
    <dgm:pt modelId="{9FB51A93-112B-4833-BEE9-F032197F7E15}" type="parTrans" cxnId="{8997A2E7-0CCA-4606-B25E-EF58F29FECDA}">
      <dgm:prSet/>
      <dgm:spPr/>
      <dgm:t>
        <a:bodyPr/>
        <a:lstStyle/>
        <a:p>
          <a:pPr algn="l"/>
          <a:endParaRPr lang="sl-SI" sz="2800" b="0"/>
        </a:p>
      </dgm:t>
    </dgm:pt>
    <dgm:pt modelId="{BA1D633D-4C44-4D00-B9DE-EBCB6D7182CD}" type="sibTrans" cxnId="{8997A2E7-0CCA-4606-B25E-EF58F29FECDA}">
      <dgm:prSet/>
      <dgm:spPr/>
      <dgm:t>
        <a:bodyPr/>
        <a:lstStyle/>
        <a:p>
          <a:pPr algn="l"/>
          <a:endParaRPr lang="sl-SI" sz="2800" b="0"/>
        </a:p>
      </dgm:t>
    </dgm:pt>
    <dgm:pt modelId="{7BB325C5-D2E3-4668-BFAE-C5470399125F}" type="pres">
      <dgm:prSet presAssocID="{3D518DF1-C234-4007-BB21-3614F1BB0BDA}" presName="linear" presStyleCnt="0">
        <dgm:presLayoutVars>
          <dgm:dir/>
          <dgm:animLvl val="lvl"/>
          <dgm:resizeHandles val="exact"/>
        </dgm:presLayoutVars>
      </dgm:prSet>
      <dgm:spPr/>
    </dgm:pt>
    <dgm:pt modelId="{136F3BCA-00AF-4BCC-8C15-A2630828F3E6}" type="pres">
      <dgm:prSet presAssocID="{18849F44-BC65-4C90-8DA5-4920E1FF0CAA}" presName="parentLin" presStyleCnt="0"/>
      <dgm:spPr/>
    </dgm:pt>
    <dgm:pt modelId="{3E314D0E-9DB6-4D63-81DF-7C7B6E1FAF8D}" type="pres">
      <dgm:prSet presAssocID="{18849F44-BC65-4C90-8DA5-4920E1FF0CAA}" presName="parentLeftMargin" presStyleLbl="node1" presStyleIdx="0" presStyleCnt="3"/>
      <dgm:spPr/>
    </dgm:pt>
    <dgm:pt modelId="{1AF29587-412B-408A-91F9-77969944CD59}" type="pres">
      <dgm:prSet presAssocID="{18849F44-BC65-4C90-8DA5-4920E1FF0CAA}" presName="parentText" presStyleLbl="node1" presStyleIdx="0" presStyleCnt="3" custScaleX="142857" custLinFactNeighborX="2833" custLinFactNeighborY="7252">
        <dgm:presLayoutVars>
          <dgm:chMax val="0"/>
          <dgm:bulletEnabled val="1"/>
        </dgm:presLayoutVars>
      </dgm:prSet>
      <dgm:spPr/>
    </dgm:pt>
    <dgm:pt modelId="{6087F95F-BB75-419E-A51A-C1337BA22F2F}" type="pres">
      <dgm:prSet presAssocID="{18849F44-BC65-4C90-8DA5-4920E1FF0CAA}" presName="negativeSpace" presStyleCnt="0"/>
      <dgm:spPr/>
    </dgm:pt>
    <dgm:pt modelId="{DE9933BE-0A0A-4D0D-B18B-9BBE4198FE5B}" type="pres">
      <dgm:prSet presAssocID="{18849F44-BC65-4C90-8DA5-4920E1FF0CAA}" presName="childText" presStyleLbl="conFgAcc1" presStyleIdx="0" presStyleCnt="3">
        <dgm:presLayoutVars>
          <dgm:bulletEnabled val="1"/>
        </dgm:presLayoutVars>
      </dgm:prSet>
      <dgm:spPr/>
    </dgm:pt>
    <dgm:pt modelId="{A586384F-D632-43EB-8665-EFA935D53957}" type="pres">
      <dgm:prSet presAssocID="{DFC70255-F0CB-47E9-922F-0C57FD547BD3}" presName="spaceBetweenRectangles" presStyleCnt="0"/>
      <dgm:spPr/>
    </dgm:pt>
    <dgm:pt modelId="{589E46C0-D4C2-4898-9773-819D89BFF580}" type="pres">
      <dgm:prSet presAssocID="{002CF1A2-DC50-46BB-A537-56E42F132850}" presName="parentLin" presStyleCnt="0"/>
      <dgm:spPr/>
    </dgm:pt>
    <dgm:pt modelId="{BA2A15E5-BD90-4A3A-A616-9834F331C22E}" type="pres">
      <dgm:prSet presAssocID="{002CF1A2-DC50-46BB-A537-56E42F132850}" presName="parentLeftMargin" presStyleLbl="node1" presStyleIdx="0" presStyleCnt="3"/>
      <dgm:spPr/>
    </dgm:pt>
    <dgm:pt modelId="{E4638E5C-CDD0-44A0-9A02-B5C86EBAD343}" type="pres">
      <dgm:prSet presAssocID="{002CF1A2-DC50-46BB-A537-56E42F132850}" presName="parentText" presStyleLbl="node1" presStyleIdx="1" presStyleCnt="3" custScaleX="142857" custScaleY="142124" custLinFactNeighborX="-877" custLinFactNeighborY="-4023">
        <dgm:presLayoutVars>
          <dgm:chMax val="0"/>
          <dgm:bulletEnabled val="1"/>
        </dgm:presLayoutVars>
      </dgm:prSet>
      <dgm:spPr>
        <a:xfrm>
          <a:off x="507304" y="1245726"/>
          <a:ext cx="10235854" cy="649440"/>
        </a:xfrm>
        <a:prstGeom prst="roundRect">
          <a:avLst/>
        </a:prstGeom>
      </dgm:spPr>
    </dgm:pt>
    <dgm:pt modelId="{66A305EE-3B57-40F4-B9AF-6B15B66E3531}" type="pres">
      <dgm:prSet presAssocID="{002CF1A2-DC50-46BB-A537-56E42F132850}" presName="negativeSpace" presStyleCnt="0"/>
      <dgm:spPr/>
    </dgm:pt>
    <dgm:pt modelId="{77117E86-FC33-4C71-90AE-417E72BC027D}" type="pres">
      <dgm:prSet presAssocID="{002CF1A2-DC50-46BB-A537-56E42F132850}" presName="childText" presStyleLbl="conFgAcc1" presStyleIdx="1" presStyleCnt="3">
        <dgm:presLayoutVars>
          <dgm:bulletEnabled val="1"/>
        </dgm:presLayoutVars>
      </dgm:prSet>
      <dgm:spPr/>
    </dgm:pt>
    <dgm:pt modelId="{4669ECBF-31E1-4BA5-BDEB-1CC4FE2D90DB}" type="pres">
      <dgm:prSet presAssocID="{7E6BBAC6-7799-4939-A778-A54B5488512F}" presName="spaceBetweenRectangles" presStyleCnt="0"/>
      <dgm:spPr/>
    </dgm:pt>
    <dgm:pt modelId="{46DB681C-C49D-46BF-B50C-401519D0A38B}" type="pres">
      <dgm:prSet presAssocID="{240F5198-0455-43F7-BCE2-732D43D51345}" presName="parentLin" presStyleCnt="0"/>
      <dgm:spPr/>
    </dgm:pt>
    <dgm:pt modelId="{BFEE9D50-1006-41D9-80AD-30C23AC4611E}" type="pres">
      <dgm:prSet presAssocID="{240F5198-0455-43F7-BCE2-732D43D51345}" presName="parentLeftMargin" presStyleLbl="node1" presStyleIdx="1" presStyleCnt="3"/>
      <dgm:spPr/>
    </dgm:pt>
    <dgm:pt modelId="{7B851562-87A9-40FD-85FF-265134DDD615}" type="pres">
      <dgm:prSet presAssocID="{240F5198-0455-43F7-BCE2-732D43D51345}" presName="parentText" presStyleLbl="node1" presStyleIdx="2" presStyleCnt="3" custScaleX="142857" custScaleY="159370">
        <dgm:presLayoutVars>
          <dgm:chMax val="0"/>
          <dgm:bulletEnabled val="1"/>
        </dgm:presLayoutVars>
      </dgm:prSet>
      <dgm:spPr>
        <a:xfrm>
          <a:off x="511793" y="2269773"/>
          <a:ext cx="10235854" cy="649440"/>
        </a:xfrm>
        <a:prstGeom prst="roundRect">
          <a:avLst/>
        </a:prstGeom>
      </dgm:spPr>
    </dgm:pt>
    <dgm:pt modelId="{4E50355D-0F53-4102-80DF-D14F31E41C07}" type="pres">
      <dgm:prSet presAssocID="{240F5198-0455-43F7-BCE2-732D43D51345}" presName="negativeSpace" presStyleCnt="0"/>
      <dgm:spPr/>
    </dgm:pt>
    <dgm:pt modelId="{75AB5B05-2B99-480E-A21F-8AC201A7E059}" type="pres">
      <dgm:prSet presAssocID="{240F5198-0455-43F7-BCE2-732D43D51345}" presName="childText" presStyleLbl="conFgAcc1" presStyleIdx="2" presStyleCnt="3" custLinFactNeighborX="0" custLinFactNeighborY="20682">
        <dgm:presLayoutVars>
          <dgm:bulletEnabled val="1"/>
        </dgm:presLayoutVars>
      </dgm:prSet>
      <dgm:spPr/>
    </dgm:pt>
  </dgm:ptLst>
  <dgm:cxnLst>
    <dgm:cxn modelId="{61226F18-B775-4E17-92DB-15542145738C}" type="presOf" srcId="{18849F44-BC65-4C90-8DA5-4920E1FF0CAA}" destId="{1AF29587-412B-408A-91F9-77969944CD59}" srcOrd="1" destOrd="0" presId="urn:microsoft.com/office/officeart/2005/8/layout/list1"/>
    <dgm:cxn modelId="{0B14BD33-D44A-47A2-9B4D-707CDCBA592B}" srcId="{3D518DF1-C234-4007-BB21-3614F1BB0BDA}" destId="{002CF1A2-DC50-46BB-A537-56E42F132850}" srcOrd="1" destOrd="0" parTransId="{DC2997E1-0D0E-4DEC-A356-F82E6CF71A22}" sibTransId="{7E6BBAC6-7799-4939-A778-A54B5488512F}"/>
    <dgm:cxn modelId="{745E4236-8E11-448E-BDE5-F47FC7845CAC}" srcId="{3D518DF1-C234-4007-BB21-3614F1BB0BDA}" destId="{18849F44-BC65-4C90-8DA5-4920E1FF0CAA}" srcOrd="0" destOrd="0" parTransId="{7FCEC211-96AC-42E6-B12B-3A36C0A312E9}" sibTransId="{DFC70255-F0CB-47E9-922F-0C57FD547BD3}"/>
    <dgm:cxn modelId="{7971FA65-F085-4506-BA14-7B77F606F669}" type="presOf" srcId="{240F5198-0455-43F7-BCE2-732D43D51345}" destId="{BFEE9D50-1006-41D9-80AD-30C23AC4611E}" srcOrd="0" destOrd="0" presId="urn:microsoft.com/office/officeart/2005/8/layout/list1"/>
    <dgm:cxn modelId="{7AD6EC89-81B9-4F3A-9433-2AD894AD5F33}" type="presOf" srcId="{18849F44-BC65-4C90-8DA5-4920E1FF0CAA}" destId="{3E314D0E-9DB6-4D63-81DF-7C7B6E1FAF8D}" srcOrd="0" destOrd="0" presId="urn:microsoft.com/office/officeart/2005/8/layout/list1"/>
    <dgm:cxn modelId="{9718E793-D8AC-4B70-9CBA-ECD70246B5BF}" type="presOf" srcId="{240F5198-0455-43F7-BCE2-732D43D51345}" destId="{7B851562-87A9-40FD-85FF-265134DDD615}" srcOrd="1" destOrd="0" presId="urn:microsoft.com/office/officeart/2005/8/layout/list1"/>
    <dgm:cxn modelId="{E53B40C4-F9A4-4C23-A4E9-E1AEA41C5FD1}" type="presOf" srcId="{002CF1A2-DC50-46BB-A537-56E42F132850}" destId="{BA2A15E5-BD90-4A3A-A616-9834F331C22E}" srcOrd="0" destOrd="0" presId="urn:microsoft.com/office/officeart/2005/8/layout/list1"/>
    <dgm:cxn modelId="{7D1747D7-61EA-421B-95F5-1071B027516F}" type="presOf" srcId="{002CF1A2-DC50-46BB-A537-56E42F132850}" destId="{E4638E5C-CDD0-44A0-9A02-B5C86EBAD343}" srcOrd="1" destOrd="0" presId="urn:microsoft.com/office/officeart/2005/8/layout/list1"/>
    <dgm:cxn modelId="{8997A2E7-0CCA-4606-B25E-EF58F29FECDA}" srcId="{3D518DF1-C234-4007-BB21-3614F1BB0BDA}" destId="{240F5198-0455-43F7-BCE2-732D43D51345}" srcOrd="2" destOrd="0" parTransId="{9FB51A93-112B-4833-BEE9-F032197F7E15}" sibTransId="{BA1D633D-4C44-4D00-B9DE-EBCB6D7182CD}"/>
    <dgm:cxn modelId="{DC392FEF-B5DE-479C-9C99-6F380A0DDA80}" type="presOf" srcId="{3D518DF1-C234-4007-BB21-3614F1BB0BDA}" destId="{7BB325C5-D2E3-4668-BFAE-C5470399125F}" srcOrd="0" destOrd="0" presId="urn:microsoft.com/office/officeart/2005/8/layout/list1"/>
    <dgm:cxn modelId="{EF3D27DD-BB10-4B9B-A033-212AEFCB89C6}" type="presParOf" srcId="{7BB325C5-D2E3-4668-BFAE-C5470399125F}" destId="{136F3BCA-00AF-4BCC-8C15-A2630828F3E6}" srcOrd="0" destOrd="0" presId="urn:microsoft.com/office/officeart/2005/8/layout/list1"/>
    <dgm:cxn modelId="{97DB8EBB-77B9-4198-8C5D-87813628A131}" type="presParOf" srcId="{136F3BCA-00AF-4BCC-8C15-A2630828F3E6}" destId="{3E314D0E-9DB6-4D63-81DF-7C7B6E1FAF8D}" srcOrd="0" destOrd="0" presId="urn:microsoft.com/office/officeart/2005/8/layout/list1"/>
    <dgm:cxn modelId="{5B087B26-8F60-4B88-9BC1-C17F025584FC}" type="presParOf" srcId="{136F3BCA-00AF-4BCC-8C15-A2630828F3E6}" destId="{1AF29587-412B-408A-91F9-77969944CD59}" srcOrd="1" destOrd="0" presId="urn:microsoft.com/office/officeart/2005/8/layout/list1"/>
    <dgm:cxn modelId="{E92FA40E-63F5-4705-8C8A-9B0E7E9A6747}" type="presParOf" srcId="{7BB325C5-D2E3-4668-BFAE-C5470399125F}" destId="{6087F95F-BB75-419E-A51A-C1337BA22F2F}" srcOrd="1" destOrd="0" presId="urn:microsoft.com/office/officeart/2005/8/layout/list1"/>
    <dgm:cxn modelId="{5424A025-6C99-4805-BF7A-807848A3AE30}" type="presParOf" srcId="{7BB325C5-D2E3-4668-BFAE-C5470399125F}" destId="{DE9933BE-0A0A-4D0D-B18B-9BBE4198FE5B}" srcOrd="2" destOrd="0" presId="urn:microsoft.com/office/officeart/2005/8/layout/list1"/>
    <dgm:cxn modelId="{70670F46-E458-47E1-AA88-7E80A0E40DEF}" type="presParOf" srcId="{7BB325C5-D2E3-4668-BFAE-C5470399125F}" destId="{A586384F-D632-43EB-8665-EFA935D53957}" srcOrd="3" destOrd="0" presId="urn:microsoft.com/office/officeart/2005/8/layout/list1"/>
    <dgm:cxn modelId="{F6D69B45-36F1-4735-B8B7-3C7E25FC67C4}" type="presParOf" srcId="{7BB325C5-D2E3-4668-BFAE-C5470399125F}" destId="{589E46C0-D4C2-4898-9773-819D89BFF580}" srcOrd="4" destOrd="0" presId="urn:microsoft.com/office/officeart/2005/8/layout/list1"/>
    <dgm:cxn modelId="{BA7AA0A5-24EA-46CC-B239-4679574330E8}" type="presParOf" srcId="{589E46C0-D4C2-4898-9773-819D89BFF580}" destId="{BA2A15E5-BD90-4A3A-A616-9834F331C22E}" srcOrd="0" destOrd="0" presId="urn:microsoft.com/office/officeart/2005/8/layout/list1"/>
    <dgm:cxn modelId="{53C23649-D971-4399-B17F-353626B2ED78}" type="presParOf" srcId="{589E46C0-D4C2-4898-9773-819D89BFF580}" destId="{E4638E5C-CDD0-44A0-9A02-B5C86EBAD343}" srcOrd="1" destOrd="0" presId="urn:microsoft.com/office/officeart/2005/8/layout/list1"/>
    <dgm:cxn modelId="{76F9245C-A861-49D9-91F9-0874BBC29E70}" type="presParOf" srcId="{7BB325C5-D2E3-4668-BFAE-C5470399125F}" destId="{66A305EE-3B57-40F4-B9AF-6B15B66E3531}" srcOrd="5" destOrd="0" presId="urn:microsoft.com/office/officeart/2005/8/layout/list1"/>
    <dgm:cxn modelId="{67699E80-2FFC-4F03-A8A1-AEA0A5A38FDB}" type="presParOf" srcId="{7BB325C5-D2E3-4668-BFAE-C5470399125F}" destId="{77117E86-FC33-4C71-90AE-417E72BC027D}" srcOrd="6" destOrd="0" presId="urn:microsoft.com/office/officeart/2005/8/layout/list1"/>
    <dgm:cxn modelId="{D02E2422-E608-44AD-90ED-ADE59AC95832}" type="presParOf" srcId="{7BB325C5-D2E3-4668-BFAE-C5470399125F}" destId="{4669ECBF-31E1-4BA5-BDEB-1CC4FE2D90DB}" srcOrd="7" destOrd="0" presId="urn:microsoft.com/office/officeart/2005/8/layout/list1"/>
    <dgm:cxn modelId="{2417C6FB-8D2A-4605-9C4A-E56C0A657588}" type="presParOf" srcId="{7BB325C5-D2E3-4668-BFAE-C5470399125F}" destId="{46DB681C-C49D-46BF-B50C-401519D0A38B}" srcOrd="8" destOrd="0" presId="urn:microsoft.com/office/officeart/2005/8/layout/list1"/>
    <dgm:cxn modelId="{32FDFE9E-7B6C-45BA-84BC-5725A80E879B}" type="presParOf" srcId="{46DB681C-C49D-46BF-B50C-401519D0A38B}" destId="{BFEE9D50-1006-41D9-80AD-30C23AC4611E}" srcOrd="0" destOrd="0" presId="urn:microsoft.com/office/officeart/2005/8/layout/list1"/>
    <dgm:cxn modelId="{1CB9197B-FAEC-4A10-AC84-47F4C1C55BEF}" type="presParOf" srcId="{46DB681C-C49D-46BF-B50C-401519D0A38B}" destId="{7B851562-87A9-40FD-85FF-265134DDD615}" srcOrd="1" destOrd="0" presId="urn:microsoft.com/office/officeart/2005/8/layout/list1"/>
    <dgm:cxn modelId="{E1B50B4B-3B84-41FA-AC4F-9B27E16A98E3}" type="presParOf" srcId="{7BB325C5-D2E3-4668-BFAE-C5470399125F}" destId="{4E50355D-0F53-4102-80DF-D14F31E41C07}" srcOrd="9" destOrd="0" presId="urn:microsoft.com/office/officeart/2005/8/layout/list1"/>
    <dgm:cxn modelId="{D5C54535-F9FE-4DF3-B1B2-C8F15B1F2C4A}" type="presParOf" srcId="{7BB325C5-D2E3-4668-BFAE-C5470399125F}" destId="{75AB5B05-2B99-480E-A21F-8AC201A7E05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D518DF1-C234-4007-BB21-3614F1BB0BDA}" type="doc">
      <dgm:prSet loTypeId="urn:microsoft.com/office/officeart/2005/8/layout/list1" loCatId="list" qsTypeId="urn:microsoft.com/office/officeart/2005/8/quickstyle/simple4" qsCatId="simple" csTypeId="urn:microsoft.com/office/officeart/2005/8/colors/accent1_1" csCatId="accent1" phldr="1"/>
      <dgm:spPr/>
      <dgm:t>
        <a:bodyPr/>
        <a:lstStyle/>
        <a:p>
          <a:endParaRPr lang="sl-SI"/>
        </a:p>
      </dgm:t>
    </dgm:pt>
    <dgm:pt modelId="{18849F44-BC65-4C90-8DA5-4920E1FF0CAA}">
      <dgm:prSet phldrT="[Text]" custT="1"/>
      <dgm:spPr/>
      <dgm:t>
        <a:bodyPr/>
        <a:lstStyle/>
        <a:p>
          <a:pPr algn="l"/>
          <a:r>
            <a:rPr lang="sr-Latn-ME" sz="2400" b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(PS1) Uporaba podatkov agregatne mobilnosti za izboljšanje razumevanja dinamike migracij znotraj posamezne občine, kakor tudi med občinami</a:t>
          </a:r>
          <a:endParaRPr lang="sl-SI" sz="2400" b="0" dirty="0">
            <a:solidFill>
              <a:schemeClr val="bg1">
                <a:lumMod val="50000"/>
              </a:schemeClr>
            </a:solidFill>
            <a:latin typeface="+mj-lt"/>
          </a:endParaRPr>
        </a:p>
      </dgm:t>
    </dgm:pt>
    <dgm:pt modelId="{7FCEC211-96AC-42E6-B12B-3A36C0A312E9}" type="parTrans" cxnId="{745E4236-8E11-448E-BDE5-F47FC7845CAC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DFC70255-F0CB-47E9-922F-0C57FD547BD3}" type="sibTrans" cxnId="{745E4236-8E11-448E-BDE5-F47FC7845CAC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002CF1A2-DC50-46BB-A537-56E42F132850}">
      <dgm:prSet phldrT="[Text]" custT="1"/>
      <dgm:spPr/>
      <dgm:t>
        <a:bodyPr spcFirstLastPara="0" vert="horz" wrap="square" lIns="284435" tIns="0" rIns="284435" bIns="0" numCol="1" spcCol="1270" anchor="ctr" anchorCtr="0"/>
        <a:lstStyle/>
        <a:p>
          <a:pPr algn="l"/>
          <a:r>
            <a:rPr lang="sl-SI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(</a:t>
          </a:r>
          <a:r>
            <a:rPr lang="sv-SE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PS2) Pametna prometna ureditev mest 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gm:t>
    </dgm:pt>
    <dgm:pt modelId="{DC2997E1-0D0E-4DEC-A356-F82E6CF71A22}" type="parTrans" cxnId="{0B14BD33-D44A-47A2-9B4D-707CDCBA592B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7E6BBAC6-7799-4939-A778-A54B5488512F}" type="sibTrans" cxnId="{0B14BD33-D44A-47A2-9B4D-707CDCBA592B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240F5198-0455-43F7-BCE2-732D43D51345}">
      <dgm:prSet phldrT="[Text]" custT="1"/>
      <dgm:spPr/>
      <dgm:t>
        <a:bodyPr spcFirstLastPara="0" vert="horz" wrap="square" lIns="284435" tIns="0" rIns="284435" bIns="0" numCol="1" spcCol="1270" anchor="ctr" anchorCtr="0"/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(PS3)  Multimodalna platforma mobilnosti</a:t>
          </a:r>
          <a:endParaRPr lang="sl-SI" sz="2400" b="0" i="0" kern="1200" dirty="0">
            <a:solidFill>
              <a:schemeClr val="bg1">
                <a:lumMod val="50000"/>
              </a:schemeClr>
            </a:solidFill>
            <a:latin typeface="Calibri Light" panose="020F0302020204030204"/>
            <a:ea typeface="+mn-ea"/>
            <a:cs typeface="+mn-cs"/>
          </a:endParaRPr>
        </a:p>
      </dgm:t>
    </dgm:pt>
    <dgm:pt modelId="{9FB51A93-112B-4833-BEE9-F032197F7E15}" type="parTrans" cxnId="{8997A2E7-0CCA-4606-B25E-EF58F29FECDA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BA1D633D-4C44-4D00-B9DE-EBCB6D7182CD}" type="sibTrans" cxnId="{8997A2E7-0CCA-4606-B25E-EF58F29FECDA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7BB325C5-D2E3-4668-BFAE-C5470399125F}" type="pres">
      <dgm:prSet presAssocID="{3D518DF1-C234-4007-BB21-3614F1BB0BDA}" presName="linear" presStyleCnt="0">
        <dgm:presLayoutVars>
          <dgm:dir/>
          <dgm:animLvl val="lvl"/>
          <dgm:resizeHandles val="exact"/>
        </dgm:presLayoutVars>
      </dgm:prSet>
      <dgm:spPr/>
    </dgm:pt>
    <dgm:pt modelId="{136F3BCA-00AF-4BCC-8C15-A2630828F3E6}" type="pres">
      <dgm:prSet presAssocID="{18849F44-BC65-4C90-8DA5-4920E1FF0CAA}" presName="parentLin" presStyleCnt="0"/>
      <dgm:spPr/>
    </dgm:pt>
    <dgm:pt modelId="{3E314D0E-9DB6-4D63-81DF-7C7B6E1FAF8D}" type="pres">
      <dgm:prSet presAssocID="{18849F44-BC65-4C90-8DA5-4920E1FF0CAA}" presName="parentLeftMargin" presStyleLbl="node1" presStyleIdx="0" presStyleCnt="3"/>
      <dgm:spPr/>
    </dgm:pt>
    <dgm:pt modelId="{1AF29587-412B-408A-91F9-77969944CD59}" type="pres">
      <dgm:prSet presAssocID="{18849F44-BC65-4C90-8DA5-4920E1FF0CAA}" presName="parentText" presStyleLbl="node1" presStyleIdx="0" presStyleCnt="3" custScaleX="142857" custLinFactNeighborX="515" custLinFactNeighborY="-3488">
        <dgm:presLayoutVars>
          <dgm:chMax val="0"/>
          <dgm:bulletEnabled val="1"/>
        </dgm:presLayoutVars>
      </dgm:prSet>
      <dgm:spPr/>
    </dgm:pt>
    <dgm:pt modelId="{6087F95F-BB75-419E-A51A-C1337BA22F2F}" type="pres">
      <dgm:prSet presAssocID="{18849F44-BC65-4C90-8DA5-4920E1FF0CAA}" presName="negativeSpace" presStyleCnt="0"/>
      <dgm:spPr/>
    </dgm:pt>
    <dgm:pt modelId="{DE9933BE-0A0A-4D0D-B18B-9BBE4198FE5B}" type="pres">
      <dgm:prSet presAssocID="{18849F44-BC65-4C90-8DA5-4920E1FF0CAA}" presName="childText" presStyleLbl="conFgAcc1" presStyleIdx="0" presStyleCnt="3">
        <dgm:presLayoutVars>
          <dgm:bulletEnabled val="1"/>
        </dgm:presLayoutVars>
      </dgm:prSet>
      <dgm:spPr/>
    </dgm:pt>
    <dgm:pt modelId="{A586384F-D632-43EB-8665-EFA935D53957}" type="pres">
      <dgm:prSet presAssocID="{DFC70255-F0CB-47E9-922F-0C57FD547BD3}" presName="spaceBetweenRectangles" presStyleCnt="0"/>
      <dgm:spPr/>
    </dgm:pt>
    <dgm:pt modelId="{589E46C0-D4C2-4898-9773-819D89BFF580}" type="pres">
      <dgm:prSet presAssocID="{002CF1A2-DC50-46BB-A537-56E42F132850}" presName="parentLin" presStyleCnt="0"/>
      <dgm:spPr/>
    </dgm:pt>
    <dgm:pt modelId="{BA2A15E5-BD90-4A3A-A616-9834F331C22E}" type="pres">
      <dgm:prSet presAssocID="{002CF1A2-DC50-46BB-A537-56E42F132850}" presName="parentLeftMargin" presStyleLbl="node1" presStyleIdx="0" presStyleCnt="3"/>
      <dgm:spPr/>
    </dgm:pt>
    <dgm:pt modelId="{E4638E5C-CDD0-44A0-9A02-B5C86EBAD343}" type="pres">
      <dgm:prSet presAssocID="{002CF1A2-DC50-46BB-A537-56E42F132850}" presName="parentText" presStyleLbl="node1" presStyleIdx="1" presStyleCnt="3" custScaleX="142857" custLinFactNeighborX="-877" custLinFactNeighborY="-4023">
        <dgm:presLayoutVars>
          <dgm:chMax val="0"/>
          <dgm:bulletEnabled val="1"/>
        </dgm:presLayoutVars>
      </dgm:prSet>
      <dgm:spPr>
        <a:xfrm>
          <a:off x="507304" y="1245726"/>
          <a:ext cx="10235854" cy="649440"/>
        </a:xfrm>
        <a:prstGeom prst="roundRect">
          <a:avLst/>
        </a:prstGeom>
      </dgm:spPr>
    </dgm:pt>
    <dgm:pt modelId="{66A305EE-3B57-40F4-B9AF-6B15B66E3531}" type="pres">
      <dgm:prSet presAssocID="{002CF1A2-DC50-46BB-A537-56E42F132850}" presName="negativeSpace" presStyleCnt="0"/>
      <dgm:spPr/>
    </dgm:pt>
    <dgm:pt modelId="{77117E86-FC33-4C71-90AE-417E72BC027D}" type="pres">
      <dgm:prSet presAssocID="{002CF1A2-DC50-46BB-A537-56E42F132850}" presName="childText" presStyleLbl="conFgAcc1" presStyleIdx="1" presStyleCnt="3">
        <dgm:presLayoutVars>
          <dgm:bulletEnabled val="1"/>
        </dgm:presLayoutVars>
      </dgm:prSet>
      <dgm:spPr/>
    </dgm:pt>
    <dgm:pt modelId="{4669ECBF-31E1-4BA5-BDEB-1CC4FE2D90DB}" type="pres">
      <dgm:prSet presAssocID="{7E6BBAC6-7799-4939-A778-A54B5488512F}" presName="spaceBetweenRectangles" presStyleCnt="0"/>
      <dgm:spPr/>
    </dgm:pt>
    <dgm:pt modelId="{46DB681C-C49D-46BF-B50C-401519D0A38B}" type="pres">
      <dgm:prSet presAssocID="{240F5198-0455-43F7-BCE2-732D43D51345}" presName="parentLin" presStyleCnt="0"/>
      <dgm:spPr/>
    </dgm:pt>
    <dgm:pt modelId="{BFEE9D50-1006-41D9-80AD-30C23AC4611E}" type="pres">
      <dgm:prSet presAssocID="{240F5198-0455-43F7-BCE2-732D43D51345}" presName="parentLeftMargin" presStyleLbl="node1" presStyleIdx="1" presStyleCnt="3"/>
      <dgm:spPr/>
    </dgm:pt>
    <dgm:pt modelId="{7B851562-87A9-40FD-85FF-265134DDD615}" type="pres">
      <dgm:prSet presAssocID="{240F5198-0455-43F7-BCE2-732D43D51345}" presName="parentText" presStyleLbl="node1" presStyleIdx="2" presStyleCnt="3" custScaleX="142857" custLinFactNeighborX="6352" custLinFactNeighborY="-5905">
        <dgm:presLayoutVars>
          <dgm:chMax val="0"/>
          <dgm:bulletEnabled val="1"/>
        </dgm:presLayoutVars>
      </dgm:prSet>
      <dgm:spPr>
        <a:xfrm>
          <a:off x="511793" y="2269773"/>
          <a:ext cx="10235854" cy="649440"/>
        </a:xfrm>
        <a:prstGeom prst="roundRect">
          <a:avLst/>
        </a:prstGeom>
      </dgm:spPr>
    </dgm:pt>
    <dgm:pt modelId="{4E50355D-0F53-4102-80DF-D14F31E41C07}" type="pres">
      <dgm:prSet presAssocID="{240F5198-0455-43F7-BCE2-732D43D51345}" presName="negativeSpace" presStyleCnt="0"/>
      <dgm:spPr/>
    </dgm:pt>
    <dgm:pt modelId="{75AB5B05-2B99-480E-A21F-8AC201A7E059}" type="pres">
      <dgm:prSet presAssocID="{240F5198-0455-43F7-BCE2-732D43D51345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1226F18-B775-4E17-92DB-15542145738C}" type="presOf" srcId="{18849F44-BC65-4C90-8DA5-4920E1FF0CAA}" destId="{1AF29587-412B-408A-91F9-77969944CD59}" srcOrd="1" destOrd="0" presId="urn:microsoft.com/office/officeart/2005/8/layout/list1"/>
    <dgm:cxn modelId="{0B14BD33-D44A-47A2-9B4D-707CDCBA592B}" srcId="{3D518DF1-C234-4007-BB21-3614F1BB0BDA}" destId="{002CF1A2-DC50-46BB-A537-56E42F132850}" srcOrd="1" destOrd="0" parTransId="{DC2997E1-0D0E-4DEC-A356-F82E6CF71A22}" sibTransId="{7E6BBAC6-7799-4939-A778-A54B5488512F}"/>
    <dgm:cxn modelId="{745E4236-8E11-448E-BDE5-F47FC7845CAC}" srcId="{3D518DF1-C234-4007-BB21-3614F1BB0BDA}" destId="{18849F44-BC65-4C90-8DA5-4920E1FF0CAA}" srcOrd="0" destOrd="0" parTransId="{7FCEC211-96AC-42E6-B12B-3A36C0A312E9}" sibTransId="{DFC70255-F0CB-47E9-922F-0C57FD547BD3}"/>
    <dgm:cxn modelId="{7971FA65-F085-4506-BA14-7B77F606F669}" type="presOf" srcId="{240F5198-0455-43F7-BCE2-732D43D51345}" destId="{BFEE9D50-1006-41D9-80AD-30C23AC4611E}" srcOrd="0" destOrd="0" presId="urn:microsoft.com/office/officeart/2005/8/layout/list1"/>
    <dgm:cxn modelId="{7AD6EC89-81B9-4F3A-9433-2AD894AD5F33}" type="presOf" srcId="{18849F44-BC65-4C90-8DA5-4920E1FF0CAA}" destId="{3E314D0E-9DB6-4D63-81DF-7C7B6E1FAF8D}" srcOrd="0" destOrd="0" presId="urn:microsoft.com/office/officeart/2005/8/layout/list1"/>
    <dgm:cxn modelId="{9718E793-D8AC-4B70-9CBA-ECD70246B5BF}" type="presOf" srcId="{240F5198-0455-43F7-BCE2-732D43D51345}" destId="{7B851562-87A9-40FD-85FF-265134DDD615}" srcOrd="1" destOrd="0" presId="urn:microsoft.com/office/officeart/2005/8/layout/list1"/>
    <dgm:cxn modelId="{E53B40C4-F9A4-4C23-A4E9-E1AEA41C5FD1}" type="presOf" srcId="{002CF1A2-DC50-46BB-A537-56E42F132850}" destId="{BA2A15E5-BD90-4A3A-A616-9834F331C22E}" srcOrd="0" destOrd="0" presId="urn:microsoft.com/office/officeart/2005/8/layout/list1"/>
    <dgm:cxn modelId="{7D1747D7-61EA-421B-95F5-1071B027516F}" type="presOf" srcId="{002CF1A2-DC50-46BB-A537-56E42F132850}" destId="{E4638E5C-CDD0-44A0-9A02-B5C86EBAD343}" srcOrd="1" destOrd="0" presId="urn:microsoft.com/office/officeart/2005/8/layout/list1"/>
    <dgm:cxn modelId="{8997A2E7-0CCA-4606-B25E-EF58F29FECDA}" srcId="{3D518DF1-C234-4007-BB21-3614F1BB0BDA}" destId="{240F5198-0455-43F7-BCE2-732D43D51345}" srcOrd="2" destOrd="0" parTransId="{9FB51A93-112B-4833-BEE9-F032197F7E15}" sibTransId="{BA1D633D-4C44-4D00-B9DE-EBCB6D7182CD}"/>
    <dgm:cxn modelId="{DC392FEF-B5DE-479C-9C99-6F380A0DDA80}" type="presOf" srcId="{3D518DF1-C234-4007-BB21-3614F1BB0BDA}" destId="{7BB325C5-D2E3-4668-BFAE-C5470399125F}" srcOrd="0" destOrd="0" presId="urn:microsoft.com/office/officeart/2005/8/layout/list1"/>
    <dgm:cxn modelId="{EF3D27DD-BB10-4B9B-A033-212AEFCB89C6}" type="presParOf" srcId="{7BB325C5-D2E3-4668-BFAE-C5470399125F}" destId="{136F3BCA-00AF-4BCC-8C15-A2630828F3E6}" srcOrd="0" destOrd="0" presId="urn:microsoft.com/office/officeart/2005/8/layout/list1"/>
    <dgm:cxn modelId="{97DB8EBB-77B9-4198-8C5D-87813628A131}" type="presParOf" srcId="{136F3BCA-00AF-4BCC-8C15-A2630828F3E6}" destId="{3E314D0E-9DB6-4D63-81DF-7C7B6E1FAF8D}" srcOrd="0" destOrd="0" presId="urn:microsoft.com/office/officeart/2005/8/layout/list1"/>
    <dgm:cxn modelId="{5B087B26-8F60-4B88-9BC1-C17F025584FC}" type="presParOf" srcId="{136F3BCA-00AF-4BCC-8C15-A2630828F3E6}" destId="{1AF29587-412B-408A-91F9-77969944CD59}" srcOrd="1" destOrd="0" presId="urn:microsoft.com/office/officeart/2005/8/layout/list1"/>
    <dgm:cxn modelId="{E92FA40E-63F5-4705-8C8A-9B0E7E9A6747}" type="presParOf" srcId="{7BB325C5-D2E3-4668-BFAE-C5470399125F}" destId="{6087F95F-BB75-419E-A51A-C1337BA22F2F}" srcOrd="1" destOrd="0" presId="urn:microsoft.com/office/officeart/2005/8/layout/list1"/>
    <dgm:cxn modelId="{5424A025-6C99-4805-BF7A-807848A3AE30}" type="presParOf" srcId="{7BB325C5-D2E3-4668-BFAE-C5470399125F}" destId="{DE9933BE-0A0A-4D0D-B18B-9BBE4198FE5B}" srcOrd="2" destOrd="0" presId="urn:microsoft.com/office/officeart/2005/8/layout/list1"/>
    <dgm:cxn modelId="{70670F46-E458-47E1-AA88-7E80A0E40DEF}" type="presParOf" srcId="{7BB325C5-D2E3-4668-BFAE-C5470399125F}" destId="{A586384F-D632-43EB-8665-EFA935D53957}" srcOrd="3" destOrd="0" presId="urn:microsoft.com/office/officeart/2005/8/layout/list1"/>
    <dgm:cxn modelId="{F6D69B45-36F1-4735-B8B7-3C7E25FC67C4}" type="presParOf" srcId="{7BB325C5-D2E3-4668-BFAE-C5470399125F}" destId="{589E46C0-D4C2-4898-9773-819D89BFF580}" srcOrd="4" destOrd="0" presId="urn:microsoft.com/office/officeart/2005/8/layout/list1"/>
    <dgm:cxn modelId="{BA7AA0A5-24EA-46CC-B239-4679574330E8}" type="presParOf" srcId="{589E46C0-D4C2-4898-9773-819D89BFF580}" destId="{BA2A15E5-BD90-4A3A-A616-9834F331C22E}" srcOrd="0" destOrd="0" presId="urn:microsoft.com/office/officeart/2005/8/layout/list1"/>
    <dgm:cxn modelId="{53C23649-D971-4399-B17F-353626B2ED78}" type="presParOf" srcId="{589E46C0-D4C2-4898-9773-819D89BFF580}" destId="{E4638E5C-CDD0-44A0-9A02-B5C86EBAD343}" srcOrd="1" destOrd="0" presId="urn:microsoft.com/office/officeart/2005/8/layout/list1"/>
    <dgm:cxn modelId="{76F9245C-A861-49D9-91F9-0874BBC29E70}" type="presParOf" srcId="{7BB325C5-D2E3-4668-BFAE-C5470399125F}" destId="{66A305EE-3B57-40F4-B9AF-6B15B66E3531}" srcOrd="5" destOrd="0" presId="urn:microsoft.com/office/officeart/2005/8/layout/list1"/>
    <dgm:cxn modelId="{67699E80-2FFC-4F03-A8A1-AEA0A5A38FDB}" type="presParOf" srcId="{7BB325C5-D2E3-4668-BFAE-C5470399125F}" destId="{77117E86-FC33-4C71-90AE-417E72BC027D}" srcOrd="6" destOrd="0" presId="urn:microsoft.com/office/officeart/2005/8/layout/list1"/>
    <dgm:cxn modelId="{D02E2422-E608-44AD-90ED-ADE59AC95832}" type="presParOf" srcId="{7BB325C5-D2E3-4668-BFAE-C5470399125F}" destId="{4669ECBF-31E1-4BA5-BDEB-1CC4FE2D90DB}" srcOrd="7" destOrd="0" presId="urn:microsoft.com/office/officeart/2005/8/layout/list1"/>
    <dgm:cxn modelId="{2417C6FB-8D2A-4605-9C4A-E56C0A657588}" type="presParOf" srcId="{7BB325C5-D2E3-4668-BFAE-C5470399125F}" destId="{46DB681C-C49D-46BF-B50C-401519D0A38B}" srcOrd="8" destOrd="0" presId="urn:microsoft.com/office/officeart/2005/8/layout/list1"/>
    <dgm:cxn modelId="{32FDFE9E-7B6C-45BA-84BC-5725A80E879B}" type="presParOf" srcId="{46DB681C-C49D-46BF-B50C-401519D0A38B}" destId="{BFEE9D50-1006-41D9-80AD-30C23AC4611E}" srcOrd="0" destOrd="0" presId="urn:microsoft.com/office/officeart/2005/8/layout/list1"/>
    <dgm:cxn modelId="{1CB9197B-FAEC-4A10-AC84-47F4C1C55BEF}" type="presParOf" srcId="{46DB681C-C49D-46BF-B50C-401519D0A38B}" destId="{7B851562-87A9-40FD-85FF-265134DDD615}" srcOrd="1" destOrd="0" presId="urn:microsoft.com/office/officeart/2005/8/layout/list1"/>
    <dgm:cxn modelId="{E1B50B4B-3B84-41FA-AC4F-9B27E16A98E3}" type="presParOf" srcId="{7BB325C5-D2E3-4668-BFAE-C5470399125F}" destId="{4E50355D-0F53-4102-80DF-D14F31E41C07}" srcOrd="9" destOrd="0" presId="urn:microsoft.com/office/officeart/2005/8/layout/list1"/>
    <dgm:cxn modelId="{D5C54535-F9FE-4DF3-B1B2-C8F15B1F2C4A}" type="presParOf" srcId="{7BB325C5-D2E3-4668-BFAE-C5470399125F}" destId="{75AB5B05-2B99-480E-A21F-8AC201A7E05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D518DF1-C234-4007-BB21-3614F1BB0BDA}" type="doc">
      <dgm:prSet loTypeId="urn:microsoft.com/office/officeart/2005/8/layout/list1" loCatId="list" qsTypeId="urn:microsoft.com/office/officeart/2005/8/quickstyle/simple4" qsCatId="simple" csTypeId="urn:microsoft.com/office/officeart/2005/8/colors/accent1_1" csCatId="accent1" phldr="1"/>
      <dgm:spPr/>
      <dgm:t>
        <a:bodyPr/>
        <a:lstStyle/>
        <a:p>
          <a:endParaRPr lang="sl-SI"/>
        </a:p>
      </dgm:t>
    </dgm:pt>
    <dgm:pt modelId="{18849F44-BC65-4C90-8DA5-4920E1FF0CAA}">
      <dgm:prSet phldrT="[Text]" custT="1"/>
      <dgm:spPr/>
      <dgm:t>
        <a:bodyPr/>
        <a:lstStyle/>
        <a:p>
          <a:pPr algn="l"/>
          <a:r>
            <a:rPr lang="sr-Latn-ME" sz="2400" b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(PS1) Namestitev pametne prometne signalizacije v okviru mest in regij</a:t>
          </a:r>
          <a:endParaRPr lang="sl-SI" sz="2400" b="0" dirty="0">
            <a:solidFill>
              <a:schemeClr val="bg1">
                <a:lumMod val="50000"/>
              </a:schemeClr>
            </a:solidFill>
            <a:latin typeface="+mj-lt"/>
          </a:endParaRPr>
        </a:p>
      </dgm:t>
    </dgm:pt>
    <dgm:pt modelId="{7FCEC211-96AC-42E6-B12B-3A36C0A312E9}" type="parTrans" cxnId="{745E4236-8E11-448E-BDE5-F47FC7845CAC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DFC70255-F0CB-47E9-922F-0C57FD547BD3}" type="sibTrans" cxnId="{745E4236-8E11-448E-BDE5-F47FC7845CAC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002CF1A2-DC50-46BB-A537-56E42F132850}">
      <dgm:prSet phldrT="[Text]" custT="1"/>
      <dgm:spPr/>
      <dgm:t>
        <a:bodyPr spcFirstLastPara="0" vert="horz" wrap="square" lIns="284435" tIns="0" rIns="284435" bIns="0" numCol="1" spcCol="1270" anchor="ctr" anchorCtr="0"/>
        <a:lstStyle/>
        <a:p>
          <a:pPr algn="l"/>
          <a:r>
            <a:rPr lang="pl-PL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(PS2) Urbana V2I (vozilo-infrastruktura) komunikacij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gm:t>
    </dgm:pt>
    <dgm:pt modelId="{DC2997E1-0D0E-4DEC-A356-F82E6CF71A22}" type="parTrans" cxnId="{0B14BD33-D44A-47A2-9B4D-707CDCBA592B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7E6BBAC6-7799-4939-A778-A54B5488512F}" type="sibTrans" cxnId="{0B14BD33-D44A-47A2-9B4D-707CDCBA592B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7BB325C5-D2E3-4668-BFAE-C5470399125F}" type="pres">
      <dgm:prSet presAssocID="{3D518DF1-C234-4007-BB21-3614F1BB0BDA}" presName="linear" presStyleCnt="0">
        <dgm:presLayoutVars>
          <dgm:dir/>
          <dgm:animLvl val="lvl"/>
          <dgm:resizeHandles val="exact"/>
        </dgm:presLayoutVars>
      </dgm:prSet>
      <dgm:spPr/>
    </dgm:pt>
    <dgm:pt modelId="{136F3BCA-00AF-4BCC-8C15-A2630828F3E6}" type="pres">
      <dgm:prSet presAssocID="{18849F44-BC65-4C90-8DA5-4920E1FF0CAA}" presName="parentLin" presStyleCnt="0"/>
      <dgm:spPr/>
    </dgm:pt>
    <dgm:pt modelId="{3E314D0E-9DB6-4D63-81DF-7C7B6E1FAF8D}" type="pres">
      <dgm:prSet presAssocID="{18849F44-BC65-4C90-8DA5-4920E1FF0CAA}" presName="parentLeftMargin" presStyleLbl="node1" presStyleIdx="0" presStyleCnt="2"/>
      <dgm:spPr/>
    </dgm:pt>
    <dgm:pt modelId="{1AF29587-412B-408A-91F9-77969944CD59}" type="pres">
      <dgm:prSet presAssocID="{18849F44-BC65-4C90-8DA5-4920E1FF0CAA}" presName="parentText" presStyleLbl="node1" presStyleIdx="0" presStyleCnt="2" custScaleX="142857" custScaleY="61728" custLinFactNeighborX="515" custLinFactNeighborY="-3488">
        <dgm:presLayoutVars>
          <dgm:chMax val="0"/>
          <dgm:bulletEnabled val="1"/>
        </dgm:presLayoutVars>
      </dgm:prSet>
      <dgm:spPr/>
    </dgm:pt>
    <dgm:pt modelId="{6087F95F-BB75-419E-A51A-C1337BA22F2F}" type="pres">
      <dgm:prSet presAssocID="{18849F44-BC65-4C90-8DA5-4920E1FF0CAA}" presName="negativeSpace" presStyleCnt="0"/>
      <dgm:spPr/>
    </dgm:pt>
    <dgm:pt modelId="{DE9933BE-0A0A-4D0D-B18B-9BBE4198FE5B}" type="pres">
      <dgm:prSet presAssocID="{18849F44-BC65-4C90-8DA5-4920E1FF0CAA}" presName="childText" presStyleLbl="conFgAcc1" presStyleIdx="0" presStyleCnt="2">
        <dgm:presLayoutVars>
          <dgm:bulletEnabled val="1"/>
        </dgm:presLayoutVars>
      </dgm:prSet>
      <dgm:spPr/>
    </dgm:pt>
    <dgm:pt modelId="{A586384F-D632-43EB-8665-EFA935D53957}" type="pres">
      <dgm:prSet presAssocID="{DFC70255-F0CB-47E9-922F-0C57FD547BD3}" presName="spaceBetweenRectangles" presStyleCnt="0"/>
      <dgm:spPr/>
    </dgm:pt>
    <dgm:pt modelId="{589E46C0-D4C2-4898-9773-819D89BFF580}" type="pres">
      <dgm:prSet presAssocID="{002CF1A2-DC50-46BB-A537-56E42F132850}" presName="parentLin" presStyleCnt="0"/>
      <dgm:spPr/>
    </dgm:pt>
    <dgm:pt modelId="{BA2A15E5-BD90-4A3A-A616-9834F331C22E}" type="pres">
      <dgm:prSet presAssocID="{002CF1A2-DC50-46BB-A537-56E42F132850}" presName="parentLeftMargin" presStyleLbl="node1" presStyleIdx="0" presStyleCnt="2"/>
      <dgm:spPr/>
    </dgm:pt>
    <dgm:pt modelId="{E4638E5C-CDD0-44A0-9A02-B5C86EBAD343}" type="pres">
      <dgm:prSet presAssocID="{002CF1A2-DC50-46BB-A537-56E42F132850}" presName="parentText" presStyleLbl="node1" presStyleIdx="1" presStyleCnt="2" custScaleX="142857" custScaleY="65423" custLinFactNeighborX="-877" custLinFactNeighborY="-4023">
        <dgm:presLayoutVars>
          <dgm:chMax val="0"/>
          <dgm:bulletEnabled val="1"/>
        </dgm:presLayoutVars>
      </dgm:prSet>
      <dgm:spPr>
        <a:xfrm>
          <a:off x="507304" y="1245726"/>
          <a:ext cx="10235854" cy="649440"/>
        </a:xfrm>
        <a:prstGeom prst="roundRect">
          <a:avLst/>
        </a:prstGeom>
      </dgm:spPr>
    </dgm:pt>
    <dgm:pt modelId="{66A305EE-3B57-40F4-B9AF-6B15B66E3531}" type="pres">
      <dgm:prSet presAssocID="{002CF1A2-DC50-46BB-A537-56E42F132850}" presName="negativeSpace" presStyleCnt="0"/>
      <dgm:spPr/>
    </dgm:pt>
    <dgm:pt modelId="{77117E86-FC33-4C71-90AE-417E72BC027D}" type="pres">
      <dgm:prSet presAssocID="{002CF1A2-DC50-46BB-A537-56E42F132850}" presName="childText" presStyleLbl="conFgAcc1" presStyleIdx="1" presStyleCnt="2" custLinFactNeighborY="19519">
        <dgm:presLayoutVars>
          <dgm:bulletEnabled val="1"/>
        </dgm:presLayoutVars>
      </dgm:prSet>
      <dgm:spPr/>
    </dgm:pt>
  </dgm:ptLst>
  <dgm:cxnLst>
    <dgm:cxn modelId="{61226F18-B775-4E17-92DB-15542145738C}" type="presOf" srcId="{18849F44-BC65-4C90-8DA5-4920E1FF0CAA}" destId="{1AF29587-412B-408A-91F9-77969944CD59}" srcOrd="1" destOrd="0" presId="urn:microsoft.com/office/officeart/2005/8/layout/list1"/>
    <dgm:cxn modelId="{0B14BD33-D44A-47A2-9B4D-707CDCBA592B}" srcId="{3D518DF1-C234-4007-BB21-3614F1BB0BDA}" destId="{002CF1A2-DC50-46BB-A537-56E42F132850}" srcOrd="1" destOrd="0" parTransId="{DC2997E1-0D0E-4DEC-A356-F82E6CF71A22}" sibTransId="{7E6BBAC6-7799-4939-A778-A54B5488512F}"/>
    <dgm:cxn modelId="{745E4236-8E11-448E-BDE5-F47FC7845CAC}" srcId="{3D518DF1-C234-4007-BB21-3614F1BB0BDA}" destId="{18849F44-BC65-4C90-8DA5-4920E1FF0CAA}" srcOrd="0" destOrd="0" parTransId="{7FCEC211-96AC-42E6-B12B-3A36C0A312E9}" sibTransId="{DFC70255-F0CB-47E9-922F-0C57FD547BD3}"/>
    <dgm:cxn modelId="{7AD6EC89-81B9-4F3A-9433-2AD894AD5F33}" type="presOf" srcId="{18849F44-BC65-4C90-8DA5-4920E1FF0CAA}" destId="{3E314D0E-9DB6-4D63-81DF-7C7B6E1FAF8D}" srcOrd="0" destOrd="0" presId="urn:microsoft.com/office/officeart/2005/8/layout/list1"/>
    <dgm:cxn modelId="{E53B40C4-F9A4-4C23-A4E9-E1AEA41C5FD1}" type="presOf" srcId="{002CF1A2-DC50-46BB-A537-56E42F132850}" destId="{BA2A15E5-BD90-4A3A-A616-9834F331C22E}" srcOrd="0" destOrd="0" presId="urn:microsoft.com/office/officeart/2005/8/layout/list1"/>
    <dgm:cxn modelId="{7D1747D7-61EA-421B-95F5-1071B027516F}" type="presOf" srcId="{002CF1A2-DC50-46BB-A537-56E42F132850}" destId="{E4638E5C-CDD0-44A0-9A02-B5C86EBAD343}" srcOrd="1" destOrd="0" presId="urn:microsoft.com/office/officeart/2005/8/layout/list1"/>
    <dgm:cxn modelId="{DC392FEF-B5DE-479C-9C99-6F380A0DDA80}" type="presOf" srcId="{3D518DF1-C234-4007-BB21-3614F1BB0BDA}" destId="{7BB325C5-D2E3-4668-BFAE-C5470399125F}" srcOrd="0" destOrd="0" presId="urn:microsoft.com/office/officeart/2005/8/layout/list1"/>
    <dgm:cxn modelId="{EF3D27DD-BB10-4B9B-A033-212AEFCB89C6}" type="presParOf" srcId="{7BB325C5-D2E3-4668-BFAE-C5470399125F}" destId="{136F3BCA-00AF-4BCC-8C15-A2630828F3E6}" srcOrd="0" destOrd="0" presId="urn:microsoft.com/office/officeart/2005/8/layout/list1"/>
    <dgm:cxn modelId="{97DB8EBB-77B9-4198-8C5D-87813628A131}" type="presParOf" srcId="{136F3BCA-00AF-4BCC-8C15-A2630828F3E6}" destId="{3E314D0E-9DB6-4D63-81DF-7C7B6E1FAF8D}" srcOrd="0" destOrd="0" presId="urn:microsoft.com/office/officeart/2005/8/layout/list1"/>
    <dgm:cxn modelId="{5B087B26-8F60-4B88-9BC1-C17F025584FC}" type="presParOf" srcId="{136F3BCA-00AF-4BCC-8C15-A2630828F3E6}" destId="{1AF29587-412B-408A-91F9-77969944CD59}" srcOrd="1" destOrd="0" presId="urn:microsoft.com/office/officeart/2005/8/layout/list1"/>
    <dgm:cxn modelId="{E92FA40E-63F5-4705-8C8A-9B0E7E9A6747}" type="presParOf" srcId="{7BB325C5-D2E3-4668-BFAE-C5470399125F}" destId="{6087F95F-BB75-419E-A51A-C1337BA22F2F}" srcOrd="1" destOrd="0" presId="urn:microsoft.com/office/officeart/2005/8/layout/list1"/>
    <dgm:cxn modelId="{5424A025-6C99-4805-BF7A-807848A3AE30}" type="presParOf" srcId="{7BB325C5-D2E3-4668-BFAE-C5470399125F}" destId="{DE9933BE-0A0A-4D0D-B18B-9BBE4198FE5B}" srcOrd="2" destOrd="0" presId="urn:microsoft.com/office/officeart/2005/8/layout/list1"/>
    <dgm:cxn modelId="{70670F46-E458-47E1-AA88-7E80A0E40DEF}" type="presParOf" srcId="{7BB325C5-D2E3-4668-BFAE-C5470399125F}" destId="{A586384F-D632-43EB-8665-EFA935D53957}" srcOrd="3" destOrd="0" presId="urn:microsoft.com/office/officeart/2005/8/layout/list1"/>
    <dgm:cxn modelId="{F6D69B45-36F1-4735-B8B7-3C7E25FC67C4}" type="presParOf" srcId="{7BB325C5-D2E3-4668-BFAE-C5470399125F}" destId="{589E46C0-D4C2-4898-9773-819D89BFF580}" srcOrd="4" destOrd="0" presId="urn:microsoft.com/office/officeart/2005/8/layout/list1"/>
    <dgm:cxn modelId="{BA7AA0A5-24EA-46CC-B239-4679574330E8}" type="presParOf" srcId="{589E46C0-D4C2-4898-9773-819D89BFF580}" destId="{BA2A15E5-BD90-4A3A-A616-9834F331C22E}" srcOrd="0" destOrd="0" presId="urn:microsoft.com/office/officeart/2005/8/layout/list1"/>
    <dgm:cxn modelId="{53C23649-D971-4399-B17F-353626B2ED78}" type="presParOf" srcId="{589E46C0-D4C2-4898-9773-819D89BFF580}" destId="{E4638E5C-CDD0-44A0-9A02-B5C86EBAD343}" srcOrd="1" destOrd="0" presId="urn:microsoft.com/office/officeart/2005/8/layout/list1"/>
    <dgm:cxn modelId="{76F9245C-A861-49D9-91F9-0874BBC29E70}" type="presParOf" srcId="{7BB325C5-D2E3-4668-BFAE-C5470399125F}" destId="{66A305EE-3B57-40F4-B9AF-6B15B66E3531}" srcOrd="5" destOrd="0" presId="urn:microsoft.com/office/officeart/2005/8/layout/list1"/>
    <dgm:cxn modelId="{67699E80-2FFC-4F03-A8A1-AEA0A5A38FDB}" type="presParOf" srcId="{7BB325C5-D2E3-4668-BFAE-C5470399125F}" destId="{77117E86-FC33-4C71-90AE-417E72BC027D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3D518DF1-C234-4007-BB21-3614F1BB0BDA}" type="doc">
      <dgm:prSet loTypeId="urn:microsoft.com/office/officeart/2005/8/layout/list1" loCatId="list" qsTypeId="urn:microsoft.com/office/officeart/2005/8/quickstyle/simple4" qsCatId="simple" csTypeId="urn:microsoft.com/office/officeart/2005/8/colors/accent1_1" csCatId="accent1" phldr="1"/>
      <dgm:spPr/>
      <dgm:t>
        <a:bodyPr/>
        <a:lstStyle/>
        <a:p>
          <a:endParaRPr lang="sl-SI"/>
        </a:p>
      </dgm:t>
    </dgm:pt>
    <dgm:pt modelId="{18849F44-BC65-4C90-8DA5-4920E1FF0CAA}">
      <dgm:prSet phldrT="[Text]" custT="1"/>
      <dgm:spPr/>
      <dgm:t>
        <a:bodyPr/>
        <a:lstStyle/>
        <a:p>
          <a:pPr algn="l"/>
          <a:r>
            <a:rPr lang="pl-PL" sz="2400" b="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(PS1) Makro nadzor nad posameznimi kraji z regionalnim nadzornim centrom</a:t>
          </a:r>
          <a:endParaRPr lang="sr-Latn-ME" sz="2400" b="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cs typeface="Calibri Light" panose="020F0302020204030204" pitchFamily="34" charset="0"/>
          </a:endParaRPr>
        </a:p>
      </dgm:t>
    </dgm:pt>
    <dgm:pt modelId="{7FCEC211-96AC-42E6-B12B-3A36C0A312E9}" type="parTrans" cxnId="{745E4236-8E11-448E-BDE5-F47FC7845CAC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DFC70255-F0CB-47E9-922F-0C57FD547BD3}" type="sibTrans" cxnId="{745E4236-8E11-448E-BDE5-F47FC7845CAC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002CF1A2-DC50-46BB-A537-56E42F132850}">
      <dgm:prSet phldrT="[Text]" custT="1"/>
      <dgm:spPr/>
      <dgm:t>
        <a:bodyPr spcFirstLastPara="0" vert="horz" wrap="square" lIns="284435" tIns="0" rIns="284435" bIns="0" numCol="1" spcCol="1270" anchor="ctr" anchorCtr="0"/>
        <a:lstStyle/>
        <a:p>
          <a:pPr algn="l"/>
          <a:r>
            <a:rPr lang="sr-Latn-ME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(PS2) </a:t>
          </a:r>
          <a:r>
            <a:rPr lang="sr-Latn-ME" sz="24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Vzpostavitev</a:t>
          </a:r>
          <a:r>
            <a:rPr lang="sr-Latn-ME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 prioritetne vožnje za </a:t>
          </a:r>
          <a:r>
            <a:rPr lang="sr-Latn-ME" sz="24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reševalna</a:t>
          </a:r>
          <a:r>
            <a:rPr lang="sr-Latn-ME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 vozila, </a:t>
          </a:r>
          <a:r>
            <a:rPr lang="sr-Latn-ME" sz="24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gasilce</a:t>
          </a:r>
          <a:r>
            <a:rPr lang="sr-Latn-ME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, policijo, civilno </a:t>
          </a:r>
          <a:r>
            <a:rPr lang="sr-Latn-ME" sz="24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zaščito</a:t>
          </a:r>
          <a:r>
            <a:rPr lang="sr-Latn-ME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, diplomacijo za </a:t>
          </a:r>
          <a:r>
            <a:rPr lang="sr-Latn-ME" sz="24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območje</a:t>
          </a:r>
          <a:r>
            <a:rPr lang="sr-Latn-ME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 </a:t>
          </a:r>
          <a:r>
            <a:rPr lang="sr-Latn-ME" sz="24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celotne</a:t>
          </a:r>
          <a:r>
            <a:rPr lang="sr-Latn-ME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 regije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gm:t>
    </dgm:pt>
    <dgm:pt modelId="{DC2997E1-0D0E-4DEC-A356-F82E6CF71A22}" type="parTrans" cxnId="{0B14BD33-D44A-47A2-9B4D-707CDCBA592B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7E6BBAC6-7799-4939-A778-A54B5488512F}" type="sibTrans" cxnId="{0B14BD33-D44A-47A2-9B4D-707CDCBA592B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5843646D-769B-41AA-9F81-B1A5B743DF58}">
      <dgm:prSet custT="1"/>
      <dgm:spPr/>
      <dgm:t>
        <a:bodyPr/>
        <a:lstStyle/>
        <a:p>
          <a:r>
            <a:rPr lang="sl-SI" sz="2400" dirty="0">
              <a:solidFill>
                <a:schemeClr val="bg1">
                  <a:lumMod val="50000"/>
                </a:schemeClr>
              </a:solidFill>
              <a:latin typeface="+mj-lt"/>
            </a:rPr>
            <a:t>(PS3) </a:t>
          </a:r>
          <a:r>
            <a:rPr lang="en-US" sz="2400" dirty="0" err="1">
              <a:solidFill>
                <a:schemeClr val="bg1">
                  <a:lumMod val="50000"/>
                </a:schemeClr>
              </a:solidFill>
              <a:latin typeface="+mj-lt"/>
            </a:rPr>
            <a:t>Krepitev</a:t>
          </a:r>
          <a:r>
            <a:rPr lang="en-US" sz="2400" dirty="0">
              <a:solidFill>
                <a:schemeClr val="bg1">
                  <a:lumMod val="50000"/>
                </a:schemeClr>
              </a:solidFill>
              <a:latin typeface="+mj-lt"/>
            </a:rPr>
            <a:t> </a:t>
          </a:r>
          <a:r>
            <a:rPr lang="en-US" sz="2400" dirty="0" err="1">
              <a:solidFill>
                <a:schemeClr val="bg1">
                  <a:lumMod val="50000"/>
                </a:schemeClr>
              </a:solidFill>
              <a:latin typeface="+mj-lt"/>
            </a:rPr>
            <a:t>odpornosti</a:t>
          </a:r>
          <a:r>
            <a:rPr lang="en-US" sz="2400" dirty="0">
              <a:solidFill>
                <a:schemeClr val="bg1">
                  <a:lumMod val="50000"/>
                </a:schemeClr>
              </a:solidFill>
              <a:latin typeface="+mj-lt"/>
            </a:rPr>
            <a:t> </a:t>
          </a:r>
          <a:r>
            <a:rPr lang="en-US" sz="2400" dirty="0" err="1">
              <a:solidFill>
                <a:schemeClr val="bg1">
                  <a:lumMod val="50000"/>
                </a:schemeClr>
              </a:solidFill>
              <a:latin typeface="+mj-lt"/>
            </a:rPr>
            <a:t>infrastrukture</a:t>
          </a:r>
          <a:r>
            <a:rPr lang="en-US" sz="2400" dirty="0">
              <a:solidFill>
                <a:schemeClr val="bg1">
                  <a:lumMod val="50000"/>
                </a:schemeClr>
              </a:solidFill>
              <a:latin typeface="+mj-lt"/>
            </a:rPr>
            <a:t> in </a:t>
          </a:r>
          <a:r>
            <a:rPr lang="en-US" sz="2400" dirty="0" err="1">
              <a:solidFill>
                <a:schemeClr val="bg1">
                  <a:lumMod val="50000"/>
                </a:schemeClr>
              </a:solidFill>
              <a:latin typeface="+mj-lt"/>
            </a:rPr>
            <a:t>prometa</a:t>
          </a:r>
          <a:r>
            <a:rPr lang="en-US" sz="2400" dirty="0">
              <a:solidFill>
                <a:schemeClr val="bg1">
                  <a:lumMod val="50000"/>
                </a:schemeClr>
              </a:solidFill>
              <a:latin typeface="+mj-lt"/>
            </a:rPr>
            <a:t> </a:t>
          </a:r>
          <a:r>
            <a:rPr lang="en-US" sz="2400" dirty="0" err="1">
              <a:solidFill>
                <a:schemeClr val="bg1">
                  <a:lumMod val="50000"/>
                </a:schemeClr>
              </a:solidFill>
              <a:latin typeface="+mj-lt"/>
            </a:rPr>
            <a:t>na</a:t>
          </a:r>
          <a:r>
            <a:rPr lang="en-US" sz="2400" dirty="0">
              <a:solidFill>
                <a:schemeClr val="bg1">
                  <a:lumMod val="50000"/>
                </a:schemeClr>
              </a:solidFill>
              <a:latin typeface="+mj-lt"/>
            </a:rPr>
            <a:t> </a:t>
          </a:r>
          <a:r>
            <a:rPr lang="en-US" sz="2400" dirty="0" err="1">
              <a:solidFill>
                <a:schemeClr val="bg1">
                  <a:lumMod val="50000"/>
                </a:schemeClr>
              </a:solidFill>
              <a:latin typeface="+mj-lt"/>
            </a:rPr>
            <a:t>podnebne</a:t>
          </a:r>
          <a:r>
            <a:rPr lang="en-US" sz="2400" dirty="0">
              <a:solidFill>
                <a:schemeClr val="bg1">
                  <a:lumMod val="50000"/>
                </a:schemeClr>
              </a:solidFill>
              <a:latin typeface="+mj-lt"/>
            </a:rPr>
            <a:t> </a:t>
          </a:r>
          <a:r>
            <a:rPr lang="en-US" sz="2400" dirty="0" err="1">
              <a:solidFill>
                <a:schemeClr val="bg1">
                  <a:lumMod val="50000"/>
                </a:schemeClr>
              </a:solidFill>
              <a:latin typeface="+mj-lt"/>
            </a:rPr>
            <a:t>spremembe</a:t>
          </a:r>
          <a:r>
            <a:rPr lang="sl-SI" sz="2400" dirty="0">
              <a:solidFill>
                <a:schemeClr val="bg1">
                  <a:lumMod val="50000"/>
                </a:schemeClr>
              </a:solidFill>
              <a:latin typeface="+mj-lt"/>
            </a:rPr>
            <a:t> </a:t>
          </a:r>
          <a:endParaRPr lang="en-US" sz="2400" dirty="0">
            <a:solidFill>
              <a:schemeClr val="bg1">
                <a:lumMod val="50000"/>
              </a:schemeClr>
            </a:solidFill>
            <a:latin typeface="+mj-lt"/>
          </a:endParaRPr>
        </a:p>
      </dgm:t>
    </dgm:pt>
    <dgm:pt modelId="{EB475F45-27B7-4E52-BB87-2FAAE482AD9A}" type="parTrans" cxnId="{1227EBBA-009B-48FC-8CC2-8848C456A193}">
      <dgm:prSet/>
      <dgm:spPr/>
      <dgm:t>
        <a:bodyPr/>
        <a:lstStyle/>
        <a:p>
          <a:endParaRPr lang="en-US"/>
        </a:p>
      </dgm:t>
    </dgm:pt>
    <dgm:pt modelId="{FFCB228C-1042-4DE7-BE5C-3284B93DBFA0}" type="sibTrans" cxnId="{1227EBBA-009B-48FC-8CC2-8848C456A193}">
      <dgm:prSet/>
      <dgm:spPr/>
      <dgm:t>
        <a:bodyPr/>
        <a:lstStyle/>
        <a:p>
          <a:endParaRPr lang="en-US"/>
        </a:p>
      </dgm:t>
    </dgm:pt>
    <dgm:pt modelId="{7BB325C5-D2E3-4668-BFAE-C5470399125F}" type="pres">
      <dgm:prSet presAssocID="{3D518DF1-C234-4007-BB21-3614F1BB0BDA}" presName="linear" presStyleCnt="0">
        <dgm:presLayoutVars>
          <dgm:dir/>
          <dgm:animLvl val="lvl"/>
          <dgm:resizeHandles val="exact"/>
        </dgm:presLayoutVars>
      </dgm:prSet>
      <dgm:spPr/>
    </dgm:pt>
    <dgm:pt modelId="{136F3BCA-00AF-4BCC-8C15-A2630828F3E6}" type="pres">
      <dgm:prSet presAssocID="{18849F44-BC65-4C90-8DA5-4920E1FF0CAA}" presName="parentLin" presStyleCnt="0"/>
      <dgm:spPr/>
    </dgm:pt>
    <dgm:pt modelId="{3E314D0E-9DB6-4D63-81DF-7C7B6E1FAF8D}" type="pres">
      <dgm:prSet presAssocID="{18849F44-BC65-4C90-8DA5-4920E1FF0CAA}" presName="parentLeftMargin" presStyleLbl="node1" presStyleIdx="0" presStyleCnt="3"/>
      <dgm:spPr/>
    </dgm:pt>
    <dgm:pt modelId="{1AF29587-412B-408A-91F9-77969944CD59}" type="pres">
      <dgm:prSet presAssocID="{18849F44-BC65-4C90-8DA5-4920E1FF0CAA}" presName="parentText" presStyleLbl="node1" presStyleIdx="0" presStyleCnt="3" custScaleX="142857" custLinFactNeighborX="13953" custLinFactNeighborY="-24155">
        <dgm:presLayoutVars>
          <dgm:chMax val="0"/>
          <dgm:bulletEnabled val="1"/>
        </dgm:presLayoutVars>
      </dgm:prSet>
      <dgm:spPr/>
    </dgm:pt>
    <dgm:pt modelId="{6087F95F-BB75-419E-A51A-C1337BA22F2F}" type="pres">
      <dgm:prSet presAssocID="{18849F44-BC65-4C90-8DA5-4920E1FF0CAA}" presName="negativeSpace" presStyleCnt="0"/>
      <dgm:spPr/>
    </dgm:pt>
    <dgm:pt modelId="{DE9933BE-0A0A-4D0D-B18B-9BBE4198FE5B}" type="pres">
      <dgm:prSet presAssocID="{18849F44-BC65-4C90-8DA5-4920E1FF0CAA}" presName="childText" presStyleLbl="conFgAcc1" presStyleIdx="0" presStyleCnt="3" custLinFactY="-20486" custLinFactNeighborY="-100000">
        <dgm:presLayoutVars>
          <dgm:bulletEnabled val="1"/>
        </dgm:presLayoutVars>
      </dgm:prSet>
      <dgm:spPr/>
    </dgm:pt>
    <dgm:pt modelId="{A586384F-D632-43EB-8665-EFA935D53957}" type="pres">
      <dgm:prSet presAssocID="{DFC70255-F0CB-47E9-922F-0C57FD547BD3}" presName="spaceBetweenRectangles" presStyleCnt="0"/>
      <dgm:spPr/>
    </dgm:pt>
    <dgm:pt modelId="{589E46C0-D4C2-4898-9773-819D89BFF580}" type="pres">
      <dgm:prSet presAssocID="{002CF1A2-DC50-46BB-A537-56E42F132850}" presName="parentLin" presStyleCnt="0"/>
      <dgm:spPr/>
    </dgm:pt>
    <dgm:pt modelId="{BA2A15E5-BD90-4A3A-A616-9834F331C22E}" type="pres">
      <dgm:prSet presAssocID="{002CF1A2-DC50-46BB-A537-56E42F132850}" presName="parentLeftMargin" presStyleLbl="node1" presStyleIdx="0" presStyleCnt="3"/>
      <dgm:spPr/>
    </dgm:pt>
    <dgm:pt modelId="{E4638E5C-CDD0-44A0-9A02-B5C86EBAD343}" type="pres">
      <dgm:prSet presAssocID="{002CF1A2-DC50-46BB-A537-56E42F132850}" presName="parentText" presStyleLbl="node1" presStyleIdx="1" presStyleCnt="3" custScaleX="142857" custLinFactNeighborX="24320" custLinFactNeighborY="-6629">
        <dgm:presLayoutVars>
          <dgm:chMax val="0"/>
          <dgm:bulletEnabled val="1"/>
        </dgm:presLayoutVars>
      </dgm:prSet>
      <dgm:spPr>
        <a:xfrm>
          <a:off x="507304" y="1245726"/>
          <a:ext cx="10235854" cy="649440"/>
        </a:xfrm>
        <a:prstGeom prst="roundRect">
          <a:avLst/>
        </a:prstGeom>
      </dgm:spPr>
    </dgm:pt>
    <dgm:pt modelId="{66A305EE-3B57-40F4-B9AF-6B15B66E3531}" type="pres">
      <dgm:prSet presAssocID="{002CF1A2-DC50-46BB-A537-56E42F132850}" presName="negativeSpace" presStyleCnt="0"/>
      <dgm:spPr/>
    </dgm:pt>
    <dgm:pt modelId="{77117E86-FC33-4C71-90AE-417E72BC027D}" type="pres">
      <dgm:prSet presAssocID="{002CF1A2-DC50-46BB-A537-56E42F132850}" presName="childText" presStyleLbl="conFgAcc1" presStyleIdx="1" presStyleCnt="3" custLinFactNeighborX="640" custLinFactNeighborY="-44894">
        <dgm:presLayoutVars>
          <dgm:bulletEnabled val="1"/>
        </dgm:presLayoutVars>
      </dgm:prSet>
      <dgm:spPr/>
    </dgm:pt>
    <dgm:pt modelId="{01236647-3A31-4398-97C1-772C64E7660D}" type="pres">
      <dgm:prSet presAssocID="{7E6BBAC6-7799-4939-A778-A54B5488512F}" presName="spaceBetweenRectangles" presStyleCnt="0"/>
      <dgm:spPr/>
    </dgm:pt>
    <dgm:pt modelId="{FA1BC6BD-5C45-4E86-8667-C7FC2E3E9C58}" type="pres">
      <dgm:prSet presAssocID="{5843646D-769B-41AA-9F81-B1A5B743DF58}" presName="parentLin" presStyleCnt="0"/>
      <dgm:spPr/>
    </dgm:pt>
    <dgm:pt modelId="{E3518699-BBD2-4D9F-963A-E81F53E0145E}" type="pres">
      <dgm:prSet presAssocID="{5843646D-769B-41AA-9F81-B1A5B743DF58}" presName="parentLeftMargin" presStyleLbl="node1" presStyleIdx="1" presStyleCnt="3"/>
      <dgm:spPr/>
    </dgm:pt>
    <dgm:pt modelId="{D677E688-D4A5-46E2-9426-EE82C83D566C}" type="pres">
      <dgm:prSet presAssocID="{5843646D-769B-41AA-9F81-B1A5B743DF58}" presName="parentText" presStyleLbl="node1" presStyleIdx="2" presStyleCnt="3" custScaleX="142857">
        <dgm:presLayoutVars>
          <dgm:chMax val="0"/>
          <dgm:bulletEnabled val="1"/>
        </dgm:presLayoutVars>
      </dgm:prSet>
      <dgm:spPr/>
    </dgm:pt>
    <dgm:pt modelId="{5A9FAC6B-E21F-44DF-A411-61950456D072}" type="pres">
      <dgm:prSet presAssocID="{5843646D-769B-41AA-9F81-B1A5B743DF58}" presName="negativeSpace" presStyleCnt="0"/>
      <dgm:spPr/>
    </dgm:pt>
    <dgm:pt modelId="{B3E3C408-E4F7-4DAF-BB06-4C84F0F91630}" type="pres">
      <dgm:prSet presAssocID="{5843646D-769B-41AA-9F81-B1A5B743DF58}" presName="childText" presStyleLbl="conFgAcc1" presStyleIdx="2" presStyleCnt="3" custLinFactNeighborY="6803">
        <dgm:presLayoutVars>
          <dgm:bulletEnabled val="1"/>
        </dgm:presLayoutVars>
      </dgm:prSet>
      <dgm:spPr/>
    </dgm:pt>
  </dgm:ptLst>
  <dgm:cxnLst>
    <dgm:cxn modelId="{BF8DC00E-EE28-4262-9123-E17551ECA341}" type="presOf" srcId="{5843646D-769B-41AA-9F81-B1A5B743DF58}" destId="{E3518699-BBD2-4D9F-963A-E81F53E0145E}" srcOrd="0" destOrd="0" presId="urn:microsoft.com/office/officeart/2005/8/layout/list1"/>
    <dgm:cxn modelId="{61226F18-B775-4E17-92DB-15542145738C}" type="presOf" srcId="{18849F44-BC65-4C90-8DA5-4920E1FF0CAA}" destId="{1AF29587-412B-408A-91F9-77969944CD59}" srcOrd="1" destOrd="0" presId="urn:microsoft.com/office/officeart/2005/8/layout/list1"/>
    <dgm:cxn modelId="{0B14BD33-D44A-47A2-9B4D-707CDCBA592B}" srcId="{3D518DF1-C234-4007-BB21-3614F1BB0BDA}" destId="{002CF1A2-DC50-46BB-A537-56E42F132850}" srcOrd="1" destOrd="0" parTransId="{DC2997E1-0D0E-4DEC-A356-F82E6CF71A22}" sibTransId="{7E6BBAC6-7799-4939-A778-A54B5488512F}"/>
    <dgm:cxn modelId="{745E4236-8E11-448E-BDE5-F47FC7845CAC}" srcId="{3D518DF1-C234-4007-BB21-3614F1BB0BDA}" destId="{18849F44-BC65-4C90-8DA5-4920E1FF0CAA}" srcOrd="0" destOrd="0" parTransId="{7FCEC211-96AC-42E6-B12B-3A36C0A312E9}" sibTransId="{DFC70255-F0CB-47E9-922F-0C57FD547BD3}"/>
    <dgm:cxn modelId="{F36F235B-528E-4314-89BB-87EF275FD84D}" type="presOf" srcId="{5843646D-769B-41AA-9F81-B1A5B743DF58}" destId="{D677E688-D4A5-46E2-9426-EE82C83D566C}" srcOrd="1" destOrd="0" presId="urn:microsoft.com/office/officeart/2005/8/layout/list1"/>
    <dgm:cxn modelId="{7AD6EC89-81B9-4F3A-9433-2AD894AD5F33}" type="presOf" srcId="{18849F44-BC65-4C90-8DA5-4920E1FF0CAA}" destId="{3E314D0E-9DB6-4D63-81DF-7C7B6E1FAF8D}" srcOrd="0" destOrd="0" presId="urn:microsoft.com/office/officeart/2005/8/layout/list1"/>
    <dgm:cxn modelId="{1227EBBA-009B-48FC-8CC2-8848C456A193}" srcId="{3D518DF1-C234-4007-BB21-3614F1BB0BDA}" destId="{5843646D-769B-41AA-9F81-B1A5B743DF58}" srcOrd="2" destOrd="0" parTransId="{EB475F45-27B7-4E52-BB87-2FAAE482AD9A}" sibTransId="{FFCB228C-1042-4DE7-BE5C-3284B93DBFA0}"/>
    <dgm:cxn modelId="{E53B40C4-F9A4-4C23-A4E9-E1AEA41C5FD1}" type="presOf" srcId="{002CF1A2-DC50-46BB-A537-56E42F132850}" destId="{BA2A15E5-BD90-4A3A-A616-9834F331C22E}" srcOrd="0" destOrd="0" presId="urn:microsoft.com/office/officeart/2005/8/layout/list1"/>
    <dgm:cxn modelId="{7D1747D7-61EA-421B-95F5-1071B027516F}" type="presOf" srcId="{002CF1A2-DC50-46BB-A537-56E42F132850}" destId="{E4638E5C-CDD0-44A0-9A02-B5C86EBAD343}" srcOrd="1" destOrd="0" presId="urn:microsoft.com/office/officeart/2005/8/layout/list1"/>
    <dgm:cxn modelId="{DC392FEF-B5DE-479C-9C99-6F380A0DDA80}" type="presOf" srcId="{3D518DF1-C234-4007-BB21-3614F1BB0BDA}" destId="{7BB325C5-D2E3-4668-BFAE-C5470399125F}" srcOrd="0" destOrd="0" presId="urn:microsoft.com/office/officeart/2005/8/layout/list1"/>
    <dgm:cxn modelId="{EF3D27DD-BB10-4B9B-A033-212AEFCB89C6}" type="presParOf" srcId="{7BB325C5-D2E3-4668-BFAE-C5470399125F}" destId="{136F3BCA-00AF-4BCC-8C15-A2630828F3E6}" srcOrd="0" destOrd="0" presId="urn:microsoft.com/office/officeart/2005/8/layout/list1"/>
    <dgm:cxn modelId="{97DB8EBB-77B9-4198-8C5D-87813628A131}" type="presParOf" srcId="{136F3BCA-00AF-4BCC-8C15-A2630828F3E6}" destId="{3E314D0E-9DB6-4D63-81DF-7C7B6E1FAF8D}" srcOrd="0" destOrd="0" presId="urn:microsoft.com/office/officeart/2005/8/layout/list1"/>
    <dgm:cxn modelId="{5B087B26-8F60-4B88-9BC1-C17F025584FC}" type="presParOf" srcId="{136F3BCA-00AF-4BCC-8C15-A2630828F3E6}" destId="{1AF29587-412B-408A-91F9-77969944CD59}" srcOrd="1" destOrd="0" presId="urn:microsoft.com/office/officeart/2005/8/layout/list1"/>
    <dgm:cxn modelId="{E92FA40E-63F5-4705-8C8A-9B0E7E9A6747}" type="presParOf" srcId="{7BB325C5-D2E3-4668-BFAE-C5470399125F}" destId="{6087F95F-BB75-419E-A51A-C1337BA22F2F}" srcOrd="1" destOrd="0" presId="urn:microsoft.com/office/officeart/2005/8/layout/list1"/>
    <dgm:cxn modelId="{5424A025-6C99-4805-BF7A-807848A3AE30}" type="presParOf" srcId="{7BB325C5-D2E3-4668-BFAE-C5470399125F}" destId="{DE9933BE-0A0A-4D0D-B18B-9BBE4198FE5B}" srcOrd="2" destOrd="0" presId="urn:microsoft.com/office/officeart/2005/8/layout/list1"/>
    <dgm:cxn modelId="{70670F46-E458-47E1-AA88-7E80A0E40DEF}" type="presParOf" srcId="{7BB325C5-D2E3-4668-BFAE-C5470399125F}" destId="{A586384F-D632-43EB-8665-EFA935D53957}" srcOrd="3" destOrd="0" presId="urn:microsoft.com/office/officeart/2005/8/layout/list1"/>
    <dgm:cxn modelId="{F6D69B45-36F1-4735-B8B7-3C7E25FC67C4}" type="presParOf" srcId="{7BB325C5-D2E3-4668-BFAE-C5470399125F}" destId="{589E46C0-D4C2-4898-9773-819D89BFF580}" srcOrd="4" destOrd="0" presId="urn:microsoft.com/office/officeart/2005/8/layout/list1"/>
    <dgm:cxn modelId="{BA7AA0A5-24EA-46CC-B239-4679574330E8}" type="presParOf" srcId="{589E46C0-D4C2-4898-9773-819D89BFF580}" destId="{BA2A15E5-BD90-4A3A-A616-9834F331C22E}" srcOrd="0" destOrd="0" presId="urn:microsoft.com/office/officeart/2005/8/layout/list1"/>
    <dgm:cxn modelId="{53C23649-D971-4399-B17F-353626B2ED78}" type="presParOf" srcId="{589E46C0-D4C2-4898-9773-819D89BFF580}" destId="{E4638E5C-CDD0-44A0-9A02-B5C86EBAD343}" srcOrd="1" destOrd="0" presId="urn:microsoft.com/office/officeart/2005/8/layout/list1"/>
    <dgm:cxn modelId="{76F9245C-A861-49D9-91F9-0874BBC29E70}" type="presParOf" srcId="{7BB325C5-D2E3-4668-BFAE-C5470399125F}" destId="{66A305EE-3B57-40F4-B9AF-6B15B66E3531}" srcOrd="5" destOrd="0" presId="urn:microsoft.com/office/officeart/2005/8/layout/list1"/>
    <dgm:cxn modelId="{67699E80-2FFC-4F03-A8A1-AEA0A5A38FDB}" type="presParOf" srcId="{7BB325C5-D2E3-4668-BFAE-C5470399125F}" destId="{77117E86-FC33-4C71-90AE-417E72BC027D}" srcOrd="6" destOrd="0" presId="urn:microsoft.com/office/officeart/2005/8/layout/list1"/>
    <dgm:cxn modelId="{3947E95A-9D58-4A4E-AA77-AEC55556B636}" type="presParOf" srcId="{7BB325C5-D2E3-4668-BFAE-C5470399125F}" destId="{01236647-3A31-4398-97C1-772C64E7660D}" srcOrd="7" destOrd="0" presId="urn:microsoft.com/office/officeart/2005/8/layout/list1"/>
    <dgm:cxn modelId="{FF5378F4-295A-47E4-BE91-1D0823D54B6E}" type="presParOf" srcId="{7BB325C5-D2E3-4668-BFAE-C5470399125F}" destId="{FA1BC6BD-5C45-4E86-8667-C7FC2E3E9C58}" srcOrd="8" destOrd="0" presId="urn:microsoft.com/office/officeart/2005/8/layout/list1"/>
    <dgm:cxn modelId="{4C6179E6-8FD1-4900-A6EB-9C09D97140C0}" type="presParOf" srcId="{FA1BC6BD-5C45-4E86-8667-C7FC2E3E9C58}" destId="{E3518699-BBD2-4D9F-963A-E81F53E0145E}" srcOrd="0" destOrd="0" presId="urn:microsoft.com/office/officeart/2005/8/layout/list1"/>
    <dgm:cxn modelId="{7D149997-B622-45FB-87ED-BF7EECA335B0}" type="presParOf" srcId="{FA1BC6BD-5C45-4E86-8667-C7FC2E3E9C58}" destId="{D677E688-D4A5-46E2-9426-EE82C83D566C}" srcOrd="1" destOrd="0" presId="urn:microsoft.com/office/officeart/2005/8/layout/list1"/>
    <dgm:cxn modelId="{55A3C9F6-F667-49F5-86FE-49BA300948F9}" type="presParOf" srcId="{7BB325C5-D2E3-4668-BFAE-C5470399125F}" destId="{5A9FAC6B-E21F-44DF-A411-61950456D072}" srcOrd="9" destOrd="0" presId="urn:microsoft.com/office/officeart/2005/8/layout/list1"/>
    <dgm:cxn modelId="{1840994A-2305-4361-A4C7-9D189102366A}" type="presParOf" srcId="{7BB325C5-D2E3-4668-BFAE-C5470399125F}" destId="{B3E3C408-E4F7-4DAF-BB06-4C84F0F9163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C26F044-9B80-477B-9FFA-D993C09CFF91}" type="doc">
      <dgm:prSet loTypeId="urn:microsoft.com/office/officeart/2005/8/layout/gear1" loCatId="process" qsTypeId="urn:microsoft.com/office/officeart/2005/8/quickstyle/3d3" qsCatId="3D" csTypeId="urn:microsoft.com/office/officeart/2005/8/colors/accent1_2" csCatId="accent1" phldr="1"/>
      <dgm:spPr/>
    </dgm:pt>
    <dgm:pt modelId="{00E681FC-1690-45CC-B2D2-ECB5664B84AC}">
      <dgm:prSet phldrT="[Text]" custT="1"/>
      <dgm:spPr/>
      <dgm:t>
        <a:bodyPr/>
        <a:lstStyle/>
        <a:p>
          <a:r>
            <a:rPr lang="sl-SI" sz="2400" b="1" dirty="0">
              <a:latin typeface="+mj-lt"/>
            </a:rPr>
            <a:t>49.483 mio prihodkov</a:t>
          </a:r>
          <a:endParaRPr lang="en-US" sz="2400" b="1" dirty="0">
            <a:latin typeface="+mj-lt"/>
          </a:endParaRPr>
        </a:p>
      </dgm:t>
    </dgm:pt>
    <dgm:pt modelId="{4CB50B4F-F587-4E11-87C6-191791FEE108}" type="parTrans" cxnId="{CA04BC99-3819-423F-860C-A09C35A086C1}">
      <dgm:prSet/>
      <dgm:spPr/>
      <dgm:t>
        <a:bodyPr/>
        <a:lstStyle/>
        <a:p>
          <a:endParaRPr lang="en-US" sz="2400" b="1">
            <a:latin typeface="+mj-lt"/>
          </a:endParaRPr>
        </a:p>
      </dgm:t>
    </dgm:pt>
    <dgm:pt modelId="{536984F2-64FF-41A2-82E3-407EA6B58F8A}" type="sibTrans" cxnId="{CA04BC99-3819-423F-860C-A09C35A086C1}">
      <dgm:prSet/>
      <dgm:spPr/>
      <dgm:t>
        <a:bodyPr/>
        <a:lstStyle/>
        <a:p>
          <a:endParaRPr lang="en-US" sz="2400" b="1">
            <a:latin typeface="+mj-lt"/>
          </a:endParaRPr>
        </a:p>
      </dgm:t>
    </dgm:pt>
    <dgm:pt modelId="{0D5E7C61-0217-4CE4-8858-E0F1AED5FB3E}">
      <dgm:prSet phldrT="[Text]" custT="1"/>
      <dgm:spPr/>
      <dgm:t>
        <a:bodyPr/>
        <a:lstStyle/>
        <a:p>
          <a:r>
            <a:rPr lang="sl-SI" sz="2400" b="1" dirty="0">
              <a:latin typeface="+mj-lt"/>
            </a:rPr>
            <a:t>20.525 zaposlenih</a:t>
          </a:r>
          <a:endParaRPr lang="en-US" sz="2400" b="1" dirty="0">
            <a:latin typeface="+mj-lt"/>
          </a:endParaRPr>
        </a:p>
      </dgm:t>
    </dgm:pt>
    <dgm:pt modelId="{2A83BF2B-C1D9-4E90-89AF-A0E5F20DD8D1}" type="parTrans" cxnId="{32AC09CE-7F7F-4BF1-8F66-35577A09ABF7}">
      <dgm:prSet/>
      <dgm:spPr/>
      <dgm:t>
        <a:bodyPr/>
        <a:lstStyle/>
        <a:p>
          <a:endParaRPr lang="en-US" sz="2400" b="1">
            <a:latin typeface="+mj-lt"/>
          </a:endParaRPr>
        </a:p>
      </dgm:t>
    </dgm:pt>
    <dgm:pt modelId="{D85C5925-5F64-4CAE-B1C5-095FC678DB50}" type="sibTrans" cxnId="{32AC09CE-7F7F-4BF1-8F66-35577A09ABF7}">
      <dgm:prSet/>
      <dgm:spPr/>
      <dgm:t>
        <a:bodyPr/>
        <a:lstStyle/>
        <a:p>
          <a:endParaRPr lang="en-US" sz="2400" b="1">
            <a:latin typeface="+mj-lt"/>
          </a:endParaRPr>
        </a:p>
      </dgm:t>
    </dgm:pt>
    <dgm:pt modelId="{8327456D-B41B-45DE-8873-7D04D91786D3}">
      <dgm:prSet phldrT="[Text]" custT="1"/>
      <dgm:spPr/>
      <dgm:t>
        <a:bodyPr/>
        <a:lstStyle/>
        <a:p>
          <a:r>
            <a:rPr lang="sl-SI" sz="2400" b="1" dirty="0">
              <a:latin typeface="+mj-lt"/>
            </a:rPr>
            <a:t>1.707 mio kapitala</a:t>
          </a:r>
          <a:endParaRPr lang="en-US" sz="2400" b="1" dirty="0">
            <a:latin typeface="+mj-lt"/>
          </a:endParaRPr>
        </a:p>
      </dgm:t>
    </dgm:pt>
    <dgm:pt modelId="{B5371FC6-B182-46D8-B611-7F609ECE654E}" type="parTrans" cxnId="{00EEF17B-951D-4FA9-9A1C-527F3036137F}">
      <dgm:prSet/>
      <dgm:spPr/>
      <dgm:t>
        <a:bodyPr/>
        <a:lstStyle/>
        <a:p>
          <a:endParaRPr lang="en-US" sz="2400" b="1">
            <a:latin typeface="+mj-lt"/>
          </a:endParaRPr>
        </a:p>
      </dgm:t>
    </dgm:pt>
    <dgm:pt modelId="{9CCACD4E-E48C-4A8D-9092-5B72A6E6FD68}" type="sibTrans" cxnId="{00EEF17B-951D-4FA9-9A1C-527F3036137F}">
      <dgm:prSet/>
      <dgm:spPr/>
      <dgm:t>
        <a:bodyPr/>
        <a:lstStyle/>
        <a:p>
          <a:endParaRPr lang="en-US" sz="2400" b="1">
            <a:latin typeface="+mj-lt"/>
          </a:endParaRPr>
        </a:p>
      </dgm:t>
    </dgm:pt>
    <dgm:pt modelId="{BF93724C-0312-43EA-BCD7-03482CE22253}" type="pres">
      <dgm:prSet presAssocID="{BC26F044-9B80-477B-9FFA-D993C09CFF91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D7336A69-94D2-4684-9558-A022E23157D2}" type="pres">
      <dgm:prSet presAssocID="{00E681FC-1690-45CC-B2D2-ECB5664B84AC}" presName="gear1" presStyleLbl="node1" presStyleIdx="0" presStyleCnt="3">
        <dgm:presLayoutVars>
          <dgm:chMax val="1"/>
          <dgm:bulletEnabled val="1"/>
        </dgm:presLayoutVars>
      </dgm:prSet>
      <dgm:spPr/>
    </dgm:pt>
    <dgm:pt modelId="{21146143-8E65-4A5E-AA00-09F5625DB71E}" type="pres">
      <dgm:prSet presAssocID="{00E681FC-1690-45CC-B2D2-ECB5664B84AC}" presName="gear1srcNode" presStyleLbl="node1" presStyleIdx="0" presStyleCnt="3"/>
      <dgm:spPr/>
    </dgm:pt>
    <dgm:pt modelId="{21015653-56C6-4FE8-86D8-C066089AFCB4}" type="pres">
      <dgm:prSet presAssocID="{00E681FC-1690-45CC-B2D2-ECB5664B84AC}" presName="gear1dstNode" presStyleLbl="node1" presStyleIdx="0" presStyleCnt="3"/>
      <dgm:spPr/>
    </dgm:pt>
    <dgm:pt modelId="{3EC85445-BB98-41DE-877F-860F26E30393}" type="pres">
      <dgm:prSet presAssocID="{0D5E7C61-0217-4CE4-8858-E0F1AED5FB3E}" presName="gear2" presStyleLbl="node1" presStyleIdx="1" presStyleCnt="3" custScaleX="123746" custScaleY="118471" custLinFactNeighborX="-4005" custLinFactNeighborY="-74">
        <dgm:presLayoutVars>
          <dgm:chMax val="1"/>
          <dgm:bulletEnabled val="1"/>
        </dgm:presLayoutVars>
      </dgm:prSet>
      <dgm:spPr/>
    </dgm:pt>
    <dgm:pt modelId="{23A2C519-1091-41C1-9C4E-25DFD7553E01}" type="pres">
      <dgm:prSet presAssocID="{0D5E7C61-0217-4CE4-8858-E0F1AED5FB3E}" presName="gear2srcNode" presStyleLbl="node1" presStyleIdx="1" presStyleCnt="3"/>
      <dgm:spPr/>
    </dgm:pt>
    <dgm:pt modelId="{F2C20C70-679F-42D0-956F-DD78709B90A8}" type="pres">
      <dgm:prSet presAssocID="{0D5E7C61-0217-4CE4-8858-E0F1AED5FB3E}" presName="gear2dstNode" presStyleLbl="node1" presStyleIdx="1" presStyleCnt="3"/>
      <dgm:spPr/>
    </dgm:pt>
    <dgm:pt modelId="{2005CDE3-7A21-48DB-8448-EA8090BD4D4B}" type="pres">
      <dgm:prSet presAssocID="{8327456D-B41B-45DE-8873-7D04D91786D3}" presName="gear3" presStyleLbl="node1" presStyleIdx="2" presStyleCnt="3"/>
      <dgm:spPr/>
    </dgm:pt>
    <dgm:pt modelId="{D57A11A4-1C60-494C-9F1D-509A5BED37F2}" type="pres">
      <dgm:prSet presAssocID="{8327456D-B41B-45DE-8873-7D04D91786D3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2342CE78-33EA-4C62-978D-81BC171F1A66}" type="pres">
      <dgm:prSet presAssocID="{8327456D-B41B-45DE-8873-7D04D91786D3}" presName="gear3srcNode" presStyleLbl="node1" presStyleIdx="2" presStyleCnt="3"/>
      <dgm:spPr/>
    </dgm:pt>
    <dgm:pt modelId="{AA34C33E-1D5E-4442-A8D5-690FF5F4E00B}" type="pres">
      <dgm:prSet presAssocID="{8327456D-B41B-45DE-8873-7D04D91786D3}" presName="gear3dstNode" presStyleLbl="node1" presStyleIdx="2" presStyleCnt="3"/>
      <dgm:spPr/>
    </dgm:pt>
    <dgm:pt modelId="{153BEE85-06F7-4A6A-80A6-AAC23F562E9C}" type="pres">
      <dgm:prSet presAssocID="{536984F2-64FF-41A2-82E3-407EA6B58F8A}" presName="connector1" presStyleLbl="sibTrans2D1" presStyleIdx="0" presStyleCnt="3"/>
      <dgm:spPr/>
    </dgm:pt>
    <dgm:pt modelId="{9105F7D7-DA12-4B5D-A533-00408694B75F}" type="pres">
      <dgm:prSet presAssocID="{D85C5925-5F64-4CAE-B1C5-095FC678DB50}" presName="connector2" presStyleLbl="sibTrans2D1" presStyleIdx="1" presStyleCnt="3" custLinFactNeighborX="-4756" custLinFactNeighborY="-2162"/>
      <dgm:spPr/>
    </dgm:pt>
    <dgm:pt modelId="{D8B33A2D-62CF-4E03-B051-56AA382FF447}" type="pres">
      <dgm:prSet presAssocID="{9CCACD4E-E48C-4A8D-9092-5B72A6E6FD68}" presName="connector3" presStyleLbl="sibTrans2D1" presStyleIdx="2" presStyleCnt="3"/>
      <dgm:spPr/>
    </dgm:pt>
  </dgm:ptLst>
  <dgm:cxnLst>
    <dgm:cxn modelId="{D42A8207-0910-4CC8-BF09-4AF297FF2926}" type="presOf" srcId="{00E681FC-1690-45CC-B2D2-ECB5664B84AC}" destId="{D7336A69-94D2-4684-9558-A022E23157D2}" srcOrd="0" destOrd="0" presId="urn:microsoft.com/office/officeart/2005/8/layout/gear1"/>
    <dgm:cxn modelId="{07EA432F-70F3-4EA3-8340-B41EEE3DEA63}" type="presOf" srcId="{8327456D-B41B-45DE-8873-7D04D91786D3}" destId="{D57A11A4-1C60-494C-9F1D-509A5BED37F2}" srcOrd="1" destOrd="0" presId="urn:microsoft.com/office/officeart/2005/8/layout/gear1"/>
    <dgm:cxn modelId="{42FD1F61-AA02-44E6-8160-71CE026F2192}" type="presOf" srcId="{8327456D-B41B-45DE-8873-7D04D91786D3}" destId="{AA34C33E-1D5E-4442-A8D5-690FF5F4E00B}" srcOrd="3" destOrd="0" presId="urn:microsoft.com/office/officeart/2005/8/layout/gear1"/>
    <dgm:cxn modelId="{E70A7D63-A165-4632-B257-97B0E07C2667}" type="presOf" srcId="{00E681FC-1690-45CC-B2D2-ECB5664B84AC}" destId="{21015653-56C6-4FE8-86D8-C066089AFCB4}" srcOrd="2" destOrd="0" presId="urn:microsoft.com/office/officeart/2005/8/layout/gear1"/>
    <dgm:cxn modelId="{41F4A06C-B9F8-4D4F-8323-5A42771A7199}" type="presOf" srcId="{00E681FC-1690-45CC-B2D2-ECB5664B84AC}" destId="{21146143-8E65-4A5E-AA00-09F5625DB71E}" srcOrd="1" destOrd="0" presId="urn:microsoft.com/office/officeart/2005/8/layout/gear1"/>
    <dgm:cxn modelId="{0DE4624E-5EAC-4B99-A484-C2771F09E4F8}" type="presOf" srcId="{D85C5925-5F64-4CAE-B1C5-095FC678DB50}" destId="{9105F7D7-DA12-4B5D-A533-00408694B75F}" srcOrd="0" destOrd="0" presId="urn:microsoft.com/office/officeart/2005/8/layout/gear1"/>
    <dgm:cxn modelId="{37B2C972-3C36-4D22-8B1D-208F92CBF5E0}" type="presOf" srcId="{BC26F044-9B80-477B-9FFA-D993C09CFF91}" destId="{BF93724C-0312-43EA-BCD7-03482CE22253}" srcOrd="0" destOrd="0" presId="urn:microsoft.com/office/officeart/2005/8/layout/gear1"/>
    <dgm:cxn modelId="{823D5A73-BB5F-4790-9275-935335466C73}" type="presOf" srcId="{0D5E7C61-0217-4CE4-8858-E0F1AED5FB3E}" destId="{F2C20C70-679F-42D0-956F-DD78709B90A8}" srcOrd="2" destOrd="0" presId="urn:microsoft.com/office/officeart/2005/8/layout/gear1"/>
    <dgm:cxn modelId="{00EEF17B-951D-4FA9-9A1C-527F3036137F}" srcId="{BC26F044-9B80-477B-9FFA-D993C09CFF91}" destId="{8327456D-B41B-45DE-8873-7D04D91786D3}" srcOrd="2" destOrd="0" parTransId="{B5371FC6-B182-46D8-B611-7F609ECE654E}" sibTransId="{9CCACD4E-E48C-4A8D-9092-5B72A6E6FD68}"/>
    <dgm:cxn modelId="{CA04BC99-3819-423F-860C-A09C35A086C1}" srcId="{BC26F044-9B80-477B-9FFA-D993C09CFF91}" destId="{00E681FC-1690-45CC-B2D2-ECB5664B84AC}" srcOrd="0" destOrd="0" parTransId="{4CB50B4F-F587-4E11-87C6-191791FEE108}" sibTransId="{536984F2-64FF-41A2-82E3-407EA6B58F8A}"/>
    <dgm:cxn modelId="{FFCBBCAC-8AA4-417E-9256-5DA9EA31E2FA}" type="presOf" srcId="{9CCACD4E-E48C-4A8D-9092-5B72A6E6FD68}" destId="{D8B33A2D-62CF-4E03-B051-56AA382FF447}" srcOrd="0" destOrd="0" presId="urn:microsoft.com/office/officeart/2005/8/layout/gear1"/>
    <dgm:cxn modelId="{5B81E9BB-D54D-41C1-AD20-86A4507CB357}" type="presOf" srcId="{8327456D-B41B-45DE-8873-7D04D91786D3}" destId="{2342CE78-33EA-4C62-978D-81BC171F1A66}" srcOrd="2" destOrd="0" presId="urn:microsoft.com/office/officeart/2005/8/layout/gear1"/>
    <dgm:cxn modelId="{2BF48FC3-A8CB-4650-9EC0-631778BC149B}" type="presOf" srcId="{8327456D-B41B-45DE-8873-7D04D91786D3}" destId="{2005CDE3-7A21-48DB-8448-EA8090BD4D4B}" srcOrd="0" destOrd="0" presId="urn:microsoft.com/office/officeart/2005/8/layout/gear1"/>
    <dgm:cxn modelId="{32AC09CE-7F7F-4BF1-8F66-35577A09ABF7}" srcId="{BC26F044-9B80-477B-9FFA-D993C09CFF91}" destId="{0D5E7C61-0217-4CE4-8858-E0F1AED5FB3E}" srcOrd="1" destOrd="0" parTransId="{2A83BF2B-C1D9-4E90-89AF-A0E5F20DD8D1}" sibTransId="{D85C5925-5F64-4CAE-B1C5-095FC678DB50}"/>
    <dgm:cxn modelId="{71A8D9D3-612E-4570-BB58-CD71B9085477}" type="presOf" srcId="{0D5E7C61-0217-4CE4-8858-E0F1AED5FB3E}" destId="{23A2C519-1091-41C1-9C4E-25DFD7553E01}" srcOrd="1" destOrd="0" presId="urn:microsoft.com/office/officeart/2005/8/layout/gear1"/>
    <dgm:cxn modelId="{0DD12BDB-326C-477D-883A-DF3170482A0C}" type="presOf" srcId="{0D5E7C61-0217-4CE4-8858-E0F1AED5FB3E}" destId="{3EC85445-BB98-41DE-877F-860F26E30393}" srcOrd="0" destOrd="0" presId="urn:microsoft.com/office/officeart/2005/8/layout/gear1"/>
    <dgm:cxn modelId="{72ADDBF8-B357-4093-91F1-4A7AD1401E95}" type="presOf" srcId="{536984F2-64FF-41A2-82E3-407EA6B58F8A}" destId="{153BEE85-06F7-4A6A-80A6-AAC23F562E9C}" srcOrd="0" destOrd="0" presId="urn:microsoft.com/office/officeart/2005/8/layout/gear1"/>
    <dgm:cxn modelId="{D867B12F-DE2C-45AC-8C84-9533384C8A6D}" type="presParOf" srcId="{BF93724C-0312-43EA-BCD7-03482CE22253}" destId="{D7336A69-94D2-4684-9558-A022E23157D2}" srcOrd="0" destOrd="0" presId="urn:microsoft.com/office/officeart/2005/8/layout/gear1"/>
    <dgm:cxn modelId="{9F60FCCF-289A-4B46-BFC1-EEA7BCF24583}" type="presParOf" srcId="{BF93724C-0312-43EA-BCD7-03482CE22253}" destId="{21146143-8E65-4A5E-AA00-09F5625DB71E}" srcOrd="1" destOrd="0" presId="urn:microsoft.com/office/officeart/2005/8/layout/gear1"/>
    <dgm:cxn modelId="{F8C22334-6F4D-4AEC-A887-793B2664CD43}" type="presParOf" srcId="{BF93724C-0312-43EA-BCD7-03482CE22253}" destId="{21015653-56C6-4FE8-86D8-C066089AFCB4}" srcOrd="2" destOrd="0" presId="urn:microsoft.com/office/officeart/2005/8/layout/gear1"/>
    <dgm:cxn modelId="{35A927FD-FA2E-484B-AD20-83EC1BA05210}" type="presParOf" srcId="{BF93724C-0312-43EA-BCD7-03482CE22253}" destId="{3EC85445-BB98-41DE-877F-860F26E30393}" srcOrd="3" destOrd="0" presId="urn:microsoft.com/office/officeart/2005/8/layout/gear1"/>
    <dgm:cxn modelId="{E74A979B-7D9F-46BB-BF34-0A377DDA8305}" type="presParOf" srcId="{BF93724C-0312-43EA-BCD7-03482CE22253}" destId="{23A2C519-1091-41C1-9C4E-25DFD7553E01}" srcOrd="4" destOrd="0" presId="urn:microsoft.com/office/officeart/2005/8/layout/gear1"/>
    <dgm:cxn modelId="{EB462102-24A4-4737-859E-70D653C24ABF}" type="presParOf" srcId="{BF93724C-0312-43EA-BCD7-03482CE22253}" destId="{F2C20C70-679F-42D0-956F-DD78709B90A8}" srcOrd="5" destOrd="0" presId="urn:microsoft.com/office/officeart/2005/8/layout/gear1"/>
    <dgm:cxn modelId="{1ED25DD7-2E16-4A59-9F05-4175F52D105D}" type="presParOf" srcId="{BF93724C-0312-43EA-BCD7-03482CE22253}" destId="{2005CDE3-7A21-48DB-8448-EA8090BD4D4B}" srcOrd="6" destOrd="0" presId="urn:microsoft.com/office/officeart/2005/8/layout/gear1"/>
    <dgm:cxn modelId="{F698C3FB-7384-4E22-B856-E29F4ABE1F9C}" type="presParOf" srcId="{BF93724C-0312-43EA-BCD7-03482CE22253}" destId="{D57A11A4-1C60-494C-9F1D-509A5BED37F2}" srcOrd="7" destOrd="0" presId="urn:microsoft.com/office/officeart/2005/8/layout/gear1"/>
    <dgm:cxn modelId="{BE338712-34CE-4BB1-8557-6AB18EF82BFC}" type="presParOf" srcId="{BF93724C-0312-43EA-BCD7-03482CE22253}" destId="{2342CE78-33EA-4C62-978D-81BC171F1A66}" srcOrd="8" destOrd="0" presId="urn:microsoft.com/office/officeart/2005/8/layout/gear1"/>
    <dgm:cxn modelId="{C1552845-F340-4BDD-8912-3E5740A08074}" type="presParOf" srcId="{BF93724C-0312-43EA-BCD7-03482CE22253}" destId="{AA34C33E-1D5E-4442-A8D5-690FF5F4E00B}" srcOrd="9" destOrd="0" presId="urn:microsoft.com/office/officeart/2005/8/layout/gear1"/>
    <dgm:cxn modelId="{91E93379-E5CB-4FA5-B566-EEE51BC5F813}" type="presParOf" srcId="{BF93724C-0312-43EA-BCD7-03482CE22253}" destId="{153BEE85-06F7-4A6A-80A6-AAC23F562E9C}" srcOrd="10" destOrd="0" presId="urn:microsoft.com/office/officeart/2005/8/layout/gear1"/>
    <dgm:cxn modelId="{1BC50238-EF3B-42A5-AA66-06969C20AE02}" type="presParOf" srcId="{BF93724C-0312-43EA-BCD7-03482CE22253}" destId="{9105F7D7-DA12-4B5D-A533-00408694B75F}" srcOrd="11" destOrd="0" presId="urn:microsoft.com/office/officeart/2005/8/layout/gear1"/>
    <dgm:cxn modelId="{07E4BB87-E427-4704-99E5-FA9CE653F37C}" type="presParOf" srcId="{BF93724C-0312-43EA-BCD7-03482CE22253}" destId="{D8B33A2D-62CF-4E03-B051-56AA382FF447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3D518DF1-C234-4007-BB21-3614F1BB0BDA}" type="doc">
      <dgm:prSet loTypeId="urn:microsoft.com/office/officeart/2005/8/layout/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sl-SI"/>
        </a:p>
      </dgm:t>
    </dgm:pt>
    <dgm:pt modelId="{18849F44-BC65-4C90-8DA5-4920E1FF0CAA}">
      <dgm:prSet phldrT="[Text]" custT="1"/>
      <dgm:spPr/>
      <dgm:t>
        <a:bodyPr/>
        <a:lstStyle/>
        <a:p>
          <a:pPr algn="l"/>
          <a:r>
            <a:rPr lang="sr-Latn-ME" sz="2800" b="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(FP1) </a:t>
          </a:r>
          <a:r>
            <a:rPr lang="sr-Latn-ME" sz="2800" b="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Pretvorba</a:t>
          </a:r>
          <a:r>
            <a:rPr lang="sr-Latn-ME" sz="2800" b="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, distribucija in upravljanje energije</a:t>
          </a:r>
          <a:endParaRPr lang="sl-SI" sz="2800" b="0" dirty="0">
            <a:solidFill>
              <a:schemeClr val="bg1">
                <a:lumMod val="50000"/>
              </a:schemeClr>
            </a:solidFill>
            <a:latin typeface="+mj-lt"/>
          </a:endParaRPr>
        </a:p>
      </dgm:t>
    </dgm:pt>
    <dgm:pt modelId="{7FCEC211-96AC-42E6-B12B-3A36C0A312E9}" type="parTrans" cxnId="{745E4236-8E11-448E-BDE5-F47FC7845CAC}">
      <dgm:prSet/>
      <dgm:spPr/>
      <dgm:t>
        <a:bodyPr/>
        <a:lstStyle/>
        <a:p>
          <a:pPr algn="l"/>
          <a:endParaRPr lang="sl-SI" sz="2800" b="0"/>
        </a:p>
      </dgm:t>
    </dgm:pt>
    <dgm:pt modelId="{DFC70255-F0CB-47E9-922F-0C57FD547BD3}" type="sibTrans" cxnId="{745E4236-8E11-448E-BDE5-F47FC7845CAC}">
      <dgm:prSet/>
      <dgm:spPr/>
      <dgm:t>
        <a:bodyPr/>
        <a:lstStyle/>
        <a:p>
          <a:pPr algn="l"/>
          <a:endParaRPr lang="sl-SI" sz="2800" b="0"/>
        </a:p>
      </dgm:t>
    </dgm:pt>
    <dgm:pt modelId="{002CF1A2-DC50-46BB-A537-56E42F132850}">
      <dgm:prSet phldrT="[Text]" custT="1"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284435" tIns="0" rIns="284435" bIns="0" numCol="1" spcCol="1270" anchor="ctr" anchorCtr="0"/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(FP2)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Celovita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podpora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izvajanju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vodnih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storitev</a:t>
          </a:r>
          <a:endParaRPr lang="sl-SI" sz="2800" b="0" i="0" kern="1200" dirty="0">
            <a:solidFill>
              <a:prstClr val="white">
                <a:lumMod val="50000"/>
              </a:prstClr>
            </a:solidFill>
            <a:latin typeface="Calibri Light" panose="020F0302020204030204"/>
            <a:ea typeface="+mn-ea"/>
            <a:cs typeface="+mn-cs"/>
          </a:endParaRPr>
        </a:p>
      </dgm:t>
    </dgm:pt>
    <dgm:pt modelId="{DC2997E1-0D0E-4DEC-A356-F82E6CF71A22}" type="parTrans" cxnId="{0B14BD33-D44A-47A2-9B4D-707CDCBA592B}">
      <dgm:prSet/>
      <dgm:spPr/>
      <dgm:t>
        <a:bodyPr/>
        <a:lstStyle/>
        <a:p>
          <a:pPr algn="l"/>
          <a:endParaRPr lang="sl-SI" sz="2800" b="0"/>
        </a:p>
      </dgm:t>
    </dgm:pt>
    <dgm:pt modelId="{7E6BBAC6-7799-4939-A778-A54B5488512F}" type="sibTrans" cxnId="{0B14BD33-D44A-47A2-9B4D-707CDCBA592B}">
      <dgm:prSet/>
      <dgm:spPr/>
      <dgm:t>
        <a:bodyPr/>
        <a:lstStyle/>
        <a:p>
          <a:pPr algn="l"/>
          <a:endParaRPr lang="sl-SI" sz="2800" b="0"/>
        </a:p>
      </dgm:t>
    </dgm:pt>
    <dgm:pt modelId="{7BB325C5-D2E3-4668-BFAE-C5470399125F}" type="pres">
      <dgm:prSet presAssocID="{3D518DF1-C234-4007-BB21-3614F1BB0BDA}" presName="linear" presStyleCnt="0">
        <dgm:presLayoutVars>
          <dgm:dir/>
          <dgm:animLvl val="lvl"/>
          <dgm:resizeHandles val="exact"/>
        </dgm:presLayoutVars>
      </dgm:prSet>
      <dgm:spPr/>
    </dgm:pt>
    <dgm:pt modelId="{136F3BCA-00AF-4BCC-8C15-A2630828F3E6}" type="pres">
      <dgm:prSet presAssocID="{18849F44-BC65-4C90-8DA5-4920E1FF0CAA}" presName="parentLin" presStyleCnt="0"/>
      <dgm:spPr/>
    </dgm:pt>
    <dgm:pt modelId="{3E314D0E-9DB6-4D63-81DF-7C7B6E1FAF8D}" type="pres">
      <dgm:prSet presAssocID="{18849F44-BC65-4C90-8DA5-4920E1FF0CAA}" presName="parentLeftMargin" presStyleLbl="node1" presStyleIdx="0" presStyleCnt="2"/>
      <dgm:spPr/>
    </dgm:pt>
    <dgm:pt modelId="{1AF29587-412B-408A-91F9-77969944CD59}" type="pres">
      <dgm:prSet presAssocID="{18849F44-BC65-4C90-8DA5-4920E1FF0CAA}" presName="parentText" presStyleLbl="node1" presStyleIdx="0" presStyleCnt="2" custScaleX="142857" custScaleY="68867" custLinFactNeighborX="19239" custLinFactNeighborY="3158">
        <dgm:presLayoutVars>
          <dgm:chMax val="0"/>
          <dgm:bulletEnabled val="1"/>
        </dgm:presLayoutVars>
      </dgm:prSet>
      <dgm:spPr/>
    </dgm:pt>
    <dgm:pt modelId="{6087F95F-BB75-419E-A51A-C1337BA22F2F}" type="pres">
      <dgm:prSet presAssocID="{18849F44-BC65-4C90-8DA5-4920E1FF0CAA}" presName="negativeSpace" presStyleCnt="0"/>
      <dgm:spPr/>
    </dgm:pt>
    <dgm:pt modelId="{DE9933BE-0A0A-4D0D-B18B-9BBE4198FE5B}" type="pres">
      <dgm:prSet presAssocID="{18849F44-BC65-4C90-8DA5-4920E1FF0CAA}" presName="childText" presStyleLbl="conFgAcc1" presStyleIdx="0" presStyleCnt="2">
        <dgm:presLayoutVars>
          <dgm:bulletEnabled val="1"/>
        </dgm:presLayoutVars>
      </dgm:prSet>
      <dgm:spPr/>
    </dgm:pt>
    <dgm:pt modelId="{A586384F-D632-43EB-8665-EFA935D53957}" type="pres">
      <dgm:prSet presAssocID="{DFC70255-F0CB-47E9-922F-0C57FD547BD3}" presName="spaceBetweenRectangles" presStyleCnt="0"/>
      <dgm:spPr/>
    </dgm:pt>
    <dgm:pt modelId="{589E46C0-D4C2-4898-9773-819D89BFF580}" type="pres">
      <dgm:prSet presAssocID="{002CF1A2-DC50-46BB-A537-56E42F132850}" presName="parentLin" presStyleCnt="0"/>
      <dgm:spPr/>
    </dgm:pt>
    <dgm:pt modelId="{BA2A15E5-BD90-4A3A-A616-9834F331C22E}" type="pres">
      <dgm:prSet presAssocID="{002CF1A2-DC50-46BB-A537-56E42F132850}" presName="parentLeftMargin" presStyleLbl="node1" presStyleIdx="0" presStyleCnt="2"/>
      <dgm:spPr/>
    </dgm:pt>
    <dgm:pt modelId="{E4638E5C-CDD0-44A0-9A02-B5C86EBAD343}" type="pres">
      <dgm:prSet presAssocID="{002CF1A2-DC50-46BB-A537-56E42F132850}" presName="parentText" presStyleLbl="node1" presStyleIdx="1" presStyleCnt="2" custScaleX="142857" custScaleY="58688" custLinFactNeighborX="-877" custLinFactNeighborY="-4023">
        <dgm:presLayoutVars>
          <dgm:chMax val="0"/>
          <dgm:bulletEnabled val="1"/>
        </dgm:presLayoutVars>
      </dgm:prSet>
      <dgm:spPr>
        <a:xfrm>
          <a:off x="507304" y="1245726"/>
          <a:ext cx="10235854" cy="649440"/>
        </a:xfrm>
        <a:prstGeom prst="roundRect">
          <a:avLst/>
        </a:prstGeom>
      </dgm:spPr>
    </dgm:pt>
    <dgm:pt modelId="{66A305EE-3B57-40F4-B9AF-6B15B66E3531}" type="pres">
      <dgm:prSet presAssocID="{002CF1A2-DC50-46BB-A537-56E42F132850}" presName="negativeSpace" presStyleCnt="0"/>
      <dgm:spPr/>
    </dgm:pt>
    <dgm:pt modelId="{77117E86-FC33-4C71-90AE-417E72BC027D}" type="pres">
      <dgm:prSet presAssocID="{002CF1A2-DC50-46BB-A537-56E42F132850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61226F18-B775-4E17-92DB-15542145738C}" type="presOf" srcId="{18849F44-BC65-4C90-8DA5-4920E1FF0CAA}" destId="{1AF29587-412B-408A-91F9-77969944CD59}" srcOrd="1" destOrd="0" presId="urn:microsoft.com/office/officeart/2005/8/layout/list1"/>
    <dgm:cxn modelId="{0B14BD33-D44A-47A2-9B4D-707CDCBA592B}" srcId="{3D518DF1-C234-4007-BB21-3614F1BB0BDA}" destId="{002CF1A2-DC50-46BB-A537-56E42F132850}" srcOrd="1" destOrd="0" parTransId="{DC2997E1-0D0E-4DEC-A356-F82E6CF71A22}" sibTransId="{7E6BBAC6-7799-4939-A778-A54B5488512F}"/>
    <dgm:cxn modelId="{745E4236-8E11-448E-BDE5-F47FC7845CAC}" srcId="{3D518DF1-C234-4007-BB21-3614F1BB0BDA}" destId="{18849F44-BC65-4C90-8DA5-4920E1FF0CAA}" srcOrd="0" destOrd="0" parTransId="{7FCEC211-96AC-42E6-B12B-3A36C0A312E9}" sibTransId="{DFC70255-F0CB-47E9-922F-0C57FD547BD3}"/>
    <dgm:cxn modelId="{7AD6EC89-81B9-4F3A-9433-2AD894AD5F33}" type="presOf" srcId="{18849F44-BC65-4C90-8DA5-4920E1FF0CAA}" destId="{3E314D0E-9DB6-4D63-81DF-7C7B6E1FAF8D}" srcOrd="0" destOrd="0" presId="urn:microsoft.com/office/officeart/2005/8/layout/list1"/>
    <dgm:cxn modelId="{E53B40C4-F9A4-4C23-A4E9-E1AEA41C5FD1}" type="presOf" srcId="{002CF1A2-DC50-46BB-A537-56E42F132850}" destId="{BA2A15E5-BD90-4A3A-A616-9834F331C22E}" srcOrd="0" destOrd="0" presId="urn:microsoft.com/office/officeart/2005/8/layout/list1"/>
    <dgm:cxn modelId="{7D1747D7-61EA-421B-95F5-1071B027516F}" type="presOf" srcId="{002CF1A2-DC50-46BB-A537-56E42F132850}" destId="{E4638E5C-CDD0-44A0-9A02-B5C86EBAD343}" srcOrd="1" destOrd="0" presId="urn:microsoft.com/office/officeart/2005/8/layout/list1"/>
    <dgm:cxn modelId="{DC392FEF-B5DE-479C-9C99-6F380A0DDA80}" type="presOf" srcId="{3D518DF1-C234-4007-BB21-3614F1BB0BDA}" destId="{7BB325C5-D2E3-4668-BFAE-C5470399125F}" srcOrd="0" destOrd="0" presId="urn:microsoft.com/office/officeart/2005/8/layout/list1"/>
    <dgm:cxn modelId="{EF3D27DD-BB10-4B9B-A033-212AEFCB89C6}" type="presParOf" srcId="{7BB325C5-D2E3-4668-BFAE-C5470399125F}" destId="{136F3BCA-00AF-4BCC-8C15-A2630828F3E6}" srcOrd="0" destOrd="0" presId="urn:microsoft.com/office/officeart/2005/8/layout/list1"/>
    <dgm:cxn modelId="{97DB8EBB-77B9-4198-8C5D-87813628A131}" type="presParOf" srcId="{136F3BCA-00AF-4BCC-8C15-A2630828F3E6}" destId="{3E314D0E-9DB6-4D63-81DF-7C7B6E1FAF8D}" srcOrd="0" destOrd="0" presId="urn:microsoft.com/office/officeart/2005/8/layout/list1"/>
    <dgm:cxn modelId="{5B087B26-8F60-4B88-9BC1-C17F025584FC}" type="presParOf" srcId="{136F3BCA-00AF-4BCC-8C15-A2630828F3E6}" destId="{1AF29587-412B-408A-91F9-77969944CD59}" srcOrd="1" destOrd="0" presId="urn:microsoft.com/office/officeart/2005/8/layout/list1"/>
    <dgm:cxn modelId="{E92FA40E-63F5-4705-8C8A-9B0E7E9A6747}" type="presParOf" srcId="{7BB325C5-D2E3-4668-BFAE-C5470399125F}" destId="{6087F95F-BB75-419E-A51A-C1337BA22F2F}" srcOrd="1" destOrd="0" presId="urn:microsoft.com/office/officeart/2005/8/layout/list1"/>
    <dgm:cxn modelId="{5424A025-6C99-4805-BF7A-807848A3AE30}" type="presParOf" srcId="{7BB325C5-D2E3-4668-BFAE-C5470399125F}" destId="{DE9933BE-0A0A-4D0D-B18B-9BBE4198FE5B}" srcOrd="2" destOrd="0" presId="urn:microsoft.com/office/officeart/2005/8/layout/list1"/>
    <dgm:cxn modelId="{70670F46-E458-47E1-AA88-7E80A0E40DEF}" type="presParOf" srcId="{7BB325C5-D2E3-4668-BFAE-C5470399125F}" destId="{A586384F-D632-43EB-8665-EFA935D53957}" srcOrd="3" destOrd="0" presId="urn:microsoft.com/office/officeart/2005/8/layout/list1"/>
    <dgm:cxn modelId="{F6D69B45-36F1-4735-B8B7-3C7E25FC67C4}" type="presParOf" srcId="{7BB325C5-D2E3-4668-BFAE-C5470399125F}" destId="{589E46C0-D4C2-4898-9773-819D89BFF580}" srcOrd="4" destOrd="0" presId="urn:microsoft.com/office/officeart/2005/8/layout/list1"/>
    <dgm:cxn modelId="{BA7AA0A5-24EA-46CC-B239-4679574330E8}" type="presParOf" srcId="{589E46C0-D4C2-4898-9773-819D89BFF580}" destId="{BA2A15E5-BD90-4A3A-A616-9834F331C22E}" srcOrd="0" destOrd="0" presId="urn:microsoft.com/office/officeart/2005/8/layout/list1"/>
    <dgm:cxn modelId="{53C23649-D971-4399-B17F-353626B2ED78}" type="presParOf" srcId="{589E46C0-D4C2-4898-9773-819D89BFF580}" destId="{E4638E5C-CDD0-44A0-9A02-B5C86EBAD343}" srcOrd="1" destOrd="0" presId="urn:microsoft.com/office/officeart/2005/8/layout/list1"/>
    <dgm:cxn modelId="{76F9245C-A861-49D9-91F9-0874BBC29E70}" type="presParOf" srcId="{7BB325C5-D2E3-4668-BFAE-C5470399125F}" destId="{66A305EE-3B57-40F4-B9AF-6B15B66E3531}" srcOrd="5" destOrd="0" presId="urn:microsoft.com/office/officeart/2005/8/layout/list1"/>
    <dgm:cxn modelId="{67699E80-2FFC-4F03-A8A1-AEA0A5A38FDB}" type="presParOf" srcId="{7BB325C5-D2E3-4668-BFAE-C5470399125F}" destId="{77117E86-FC33-4C71-90AE-417E72BC027D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3D518DF1-C234-4007-BB21-3614F1BB0BDA}" type="doc">
      <dgm:prSet loTypeId="urn:microsoft.com/office/officeart/2005/8/layout/list1" loCatId="list" qsTypeId="urn:microsoft.com/office/officeart/2005/8/quickstyle/simple4" qsCatId="simple" csTypeId="urn:microsoft.com/office/officeart/2005/8/colors/accent1_1" csCatId="accent1" phldr="1"/>
      <dgm:spPr/>
      <dgm:t>
        <a:bodyPr/>
        <a:lstStyle/>
        <a:p>
          <a:endParaRPr lang="sl-SI"/>
        </a:p>
      </dgm:t>
    </dgm:pt>
    <dgm:pt modelId="{18849F44-BC65-4C90-8DA5-4920E1FF0CAA}">
      <dgm:prSet phldrT="[Text]" custT="1"/>
      <dgm:spPr/>
      <dgm:t>
        <a:bodyPr/>
        <a:lstStyle/>
        <a:p>
          <a:pPr algn="l"/>
          <a:r>
            <a:rPr lang="sl-SI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(PS1) Izkoriščanje fleksibilnosti proizvodnje, odjema, shranjevanja in pretvorbe energije</a:t>
          </a:r>
        </a:p>
      </dgm:t>
    </dgm:pt>
    <dgm:pt modelId="{7FCEC211-96AC-42E6-B12B-3A36C0A312E9}" type="parTrans" cxnId="{745E4236-8E11-448E-BDE5-F47FC7845CAC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DFC70255-F0CB-47E9-922F-0C57FD547BD3}" type="sibTrans" cxnId="{745E4236-8E11-448E-BDE5-F47FC7845CAC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002CF1A2-DC50-46BB-A537-56E42F132850}">
      <dgm:prSet phldrT="[Text]" custT="1"/>
      <dgm:spPr/>
      <dgm:t>
        <a:bodyPr spcFirstLastPara="0" vert="horz" wrap="square" lIns="284435" tIns="0" rIns="284435" bIns="0" numCol="1" spcCol="1270" anchor="ctr" anchorCtr="0"/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(PS2) Spoznavnost, vodljivost in avtomatizacija distribucijskega omrežja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gm:t>
    </dgm:pt>
    <dgm:pt modelId="{DC2997E1-0D0E-4DEC-A356-F82E6CF71A22}" type="parTrans" cxnId="{0B14BD33-D44A-47A2-9B4D-707CDCBA592B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7E6BBAC6-7799-4939-A778-A54B5488512F}" type="sibTrans" cxnId="{0B14BD33-D44A-47A2-9B4D-707CDCBA592B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240F5198-0455-43F7-BCE2-732D43D51345}">
      <dgm:prSet phldrT="[Text]" custT="1"/>
      <dgm:spPr/>
      <dgm:t>
        <a:bodyPr spcFirstLastPara="0" vert="horz" wrap="square" lIns="284435" tIns="0" rIns="284435" bIns="0" numCol="1" spcCol="1270" anchor="ctr" anchorCtr="0"/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(PS3) Celostno upravljanje z </a:t>
          </a:r>
          <a:r>
            <a:rPr lang="sl-SI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energijo vključno </a:t>
          </a:r>
          <a:r>
            <a:rPr lang="sl-SI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z upravljanjem s podatki in storitvami integriranih sistemov (integracija)</a:t>
          </a:r>
          <a:endParaRPr lang="sl-SI" sz="2400" b="0" i="0" kern="1200" dirty="0">
            <a:solidFill>
              <a:schemeClr val="bg1">
                <a:lumMod val="50000"/>
              </a:schemeClr>
            </a:solidFill>
            <a:latin typeface="Calibri Light" panose="020F0302020204030204"/>
            <a:ea typeface="+mn-ea"/>
            <a:cs typeface="+mn-cs"/>
          </a:endParaRPr>
        </a:p>
      </dgm:t>
    </dgm:pt>
    <dgm:pt modelId="{9FB51A93-112B-4833-BEE9-F032197F7E15}" type="parTrans" cxnId="{8997A2E7-0CCA-4606-B25E-EF58F29FECDA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BA1D633D-4C44-4D00-B9DE-EBCB6D7182CD}" type="sibTrans" cxnId="{8997A2E7-0CCA-4606-B25E-EF58F29FECDA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F896098E-2926-49A3-A93C-81F89B23CF01}">
      <dgm:prSet custT="1"/>
      <dgm:spPr/>
      <dgm:t>
        <a:bodyPr spcFirstLastPara="0" vert="horz" wrap="square" lIns="284435" tIns="0" rIns="284435" bIns="0" numCol="1" spcCol="1270" anchor="ctr" anchorCtr="0"/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(PS4) Izdelki in storitve na presečišču energetike in e-mobilnosti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gm:t>
    </dgm:pt>
    <dgm:pt modelId="{071553A3-1797-437A-A85F-D7E5C5511747}" type="parTrans" cxnId="{0FCD35EE-070F-42E9-84A9-A8E69F8E1642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8E045931-5FDE-4932-AE70-E73129306DCD}" type="sibTrans" cxnId="{0FCD35EE-070F-42E9-84A9-A8E69F8E1642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15134C94-EFA0-49DE-B746-41260A23AB80}">
      <dgm:prSet custT="1"/>
      <dgm:spPr/>
      <dgm:t>
        <a:bodyPr spcFirstLastPara="0" vert="horz" wrap="square" lIns="284435" tIns="0" rIns="284435" bIns="0" numCol="1" spcCol="1270" anchor="ctr" anchorCtr="0"/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(PS5) Izdelki in storitve za oskrbo s plinom in toploto ter drugo oskrbo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gm:t>
    </dgm:pt>
    <dgm:pt modelId="{F1B3CBC7-0251-43FB-8E72-25F43F73503A}" type="parTrans" cxnId="{16F99A72-B39B-44F6-907D-542F15A8F761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00DE1041-F209-410E-9398-19556E2B1B6C}" type="sibTrans" cxnId="{16F99A72-B39B-44F6-907D-542F15A8F761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E80D4929-62DD-426C-994F-67D9EA468237}">
      <dgm:prSet custT="1"/>
      <dgm:spPr/>
      <dgm:t>
        <a:bodyPr spcFirstLastPara="0" vert="horz" wrap="square" lIns="284435" tIns="0" rIns="284435" bIns="0" numCol="1" spcCol="1270" anchor="ctr" anchorCtr="0"/>
        <a:lstStyle/>
        <a:p>
          <a:pPr algn="l">
            <a:buNone/>
          </a:pPr>
          <a:r>
            <a:rPr lang="sl-SI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(PS6) Izdelki in rešitve za razogljičenja mest in skupnosti</a:t>
          </a:r>
        </a:p>
      </dgm:t>
    </dgm:pt>
    <dgm:pt modelId="{BE5556F5-5C25-4FEE-9654-F2CE3C61D26D}" type="parTrans" cxnId="{F4E0B8C1-037F-4D69-AACB-689980C38F59}">
      <dgm:prSet/>
      <dgm:spPr/>
      <dgm:t>
        <a:bodyPr/>
        <a:lstStyle/>
        <a:p>
          <a:pPr algn="l"/>
          <a:endParaRPr lang="sr-Latn-ME" sz="2400" b="0">
            <a:solidFill>
              <a:schemeClr val="bg1">
                <a:lumMod val="50000"/>
              </a:schemeClr>
            </a:solidFill>
          </a:endParaRPr>
        </a:p>
      </dgm:t>
    </dgm:pt>
    <dgm:pt modelId="{4B18FD2C-FDC7-4671-8C0C-85594867781F}" type="sibTrans" cxnId="{F4E0B8C1-037F-4D69-AACB-689980C38F59}">
      <dgm:prSet/>
      <dgm:spPr/>
      <dgm:t>
        <a:bodyPr/>
        <a:lstStyle/>
        <a:p>
          <a:pPr algn="l"/>
          <a:endParaRPr lang="sr-Latn-ME" sz="2400" b="0">
            <a:solidFill>
              <a:schemeClr val="bg1">
                <a:lumMod val="50000"/>
              </a:schemeClr>
            </a:solidFill>
          </a:endParaRPr>
        </a:p>
      </dgm:t>
    </dgm:pt>
    <dgm:pt modelId="{7BB325C5-D2E3-4668-BFAE-C5470399125F}" type="pres">
      <dgm:prSet presAssocID="{3D518DF1-C234-4007-BB21-3614F1BB0BDA}" presName="linear" presStyleCnt="0">
        <dgm:presLayoutVars>
          <dgm:dir/>
          <dgm:animLvl val="lvl"/>
          <dgm:resizeHandles val="exact"/>
        </dgm:presLayoutVars>
      </dgm:prSet>
      <dgm:spPr/>
    </dgm:pt>
    <dgm:pt modelId="{136F3BCA-00AF-4BCC-8C15-A2630828F3E6}" type="pres">
      <dgm:prSet presAssocID="{18849F44-BC65-4C90-8DA5-4920E1FF0CAA}" presName="parentLin" presStyleCnt="0"/>
      <dgm:spPr/>
    </dgm:pt>
    <dgm:pt modelId="{3E314D0E-9DB6-4D63-81DF-7C7B6E1FAF8D}" type="pres">
      <dgm:prSet presAssocID="{18849F44-BC65-4C90-8DA5-4920E1FF0CAA}" presName="parentLeftMargin" presStyleLbl="node1" presStyleIdx="0" presStyleCnt="6"/>
      <dgm:spPr/>
    </dgm:pt>
    <dgm:pt modelId="{1AF29587-412B-408A-91F9-77969944CD59}" type="pres">
      <dgm:prSet presAssocID="{18849F44-BC65-4C90-8DA5-4920E1FF0CAA}" presName="parentText" presStyleLbl="node1" presStyleIdx="0" presStyleCnt="6" custScaleX="142857" custLinFactNeighborX="515" custLinFactNeighborY="-3488">
        <dgm:presLayoutVars>
          <dgm:chMax val="0"/>
          <dgm:bulletEnabled val="1"/>
        </dgm:presLayoutVars>
      </dgm:prSet>
      <dgm:spPr/>
    </dgm:pt>
    <dgm:pt modelId="{6087F95F-BB75-419E-A51A-C1337BA22F2F}" type="pres">
      <dgm:prSet presAssocID="{18849F44-BC65-4C90-8DA5-4920E1FF0CAA}" presName="negativeSpace" presStyleCnt="0"/>
      <dgm:spPr/>
    </dgm:pt>
    <dgm:pt modelId="{DE9933BE-0A0A-4D0D-B18B-9BBE4198FE5B}" type="pres">
      <dgm:prSet presAssocID="{18849F44-BC65-4C90-8DA5-4920E1FF0CAA}" presName="childText" presStyleLbl="conFgAcc1" presStyleIdx="0" presStyleCnt="6">
        <dgm:presLayoutVars>
          <dgm:bulletEnabled val="1"/>
        </dgm:presLayoutVars>
      </dgm:prSet>
      <dgm:spPr/>
    </dgm:pt>
    <dgm:pt modelId="{A586384F-D632-43EB-8665-EFA935D53957}" type="pres">
      <dgm:prSet presAssocID="{DFC70255-F0CB-47E9-922F-0C57FD547BD3}" presName="spaceBetweenRectangles" presStyleCnt="0"/>
      <dgm:spPr/>
    </dgm:pt>
    <dgm:pt modelId="{589E46C0-D4C2-4898-9773-819D89BFF580}" type="pres">
      <dgm:prSet presAssocID="{002CF1A2-DC50-46BB-A537-56E42F132850}" presName="parentLin" presStyleCnt="0"/>
      <dgm:spPr/>
    </dgm:pt>
    <dgm:pt modelId="{BA2A15E5-BD90-4A3A-A616-9834F331C22E}" type="pres">
      <dgm:prSet presAssocID="{002CF1A2-DC50-46BB-A537-56E42F132850}" presName="parentLeftMargin" presStyleLbl="node1" presStyleIdx="0" presStyleCnt="6"/>
      <dgm:spPr/>
    </dgm:pt>
    <dgm:pt modelId="{E4638E5C-CDD0-44A0-9A02-B5C86EBAD343}" type="pres">
      <dgm:prSet presAssocID="{002CF1A2-DC50-46BB-A537-56E42F132850}" presName="parentText" presStyleLbl="node1" presStyleIdx="1" presStyleCnt="6" custScaleX="142857" custScaleY="67680" custLinFactNeighborX="-877" custLinFactNeighborY="-4023">
        <dgm:presLayoutVars>
          <dgm:chMax val="0"/>
          <dgm:bulletEnabled val="1"/>
        </dgm:presLayoutVars>
      </dgm:prSet>
      <dgm:spPr>
        <a:xfrm>
          <a:off x="507304" y="1245726"/>
          <a:ext cx="10235854" cy="649440"/>
        </a:xfrm>
        <a:prstGeom prst="roundRect">
          <a:avLst/>
        </a:prstGeom>
      </dgm:spPr>
    </dgm:pt>
    <dgm:pt modelId="{66A305EE-3B57-40F4-B9AF-6B15B66E3531}" type="pres">
      <dgm:prSet presAssocID="{002CF1A2-DC50-46BB-A537-56E42F132850}" presName="negativeSpace" presStyleCnt="0"/>
      <dgm:spPr/>
    </dgm:pt>
    <dgm:pt modelId="{77117E86-FC33-4C71-90AE-417E72BC027D}" type="pres">
      <dgm:prSet presAssocID="{002CF1A2-DC50-46BB-A537-56E42F132850}" presName="childText" presStyleLbl="conFgAcc1" presStyleIdx="1" presStyleCnt="6">
        <dgm:presLayoutVars>
          <dgm:bulletEnabled val="1"/>
        </dgm:presLayoutVars>
      </dgm:prSet>
      <dgm:spPr/>
    </dgm:pt>
    <dgm:pt modelId="{4669ECBF-31E1-4BA5-BDEB-1CC4FE2D90DB}" type="pres">
      <dgm:prSet presAssocID="{7E6BBAC6-7799-4939-A778-A54B5488512F}" presName="spaceBetweenRectangles" presStyleCnt="0"/>
      <dgm:spPr/>
    </dgm:pt>
    <dgm:pt modelId="{46DB681C-C49D-46BF-B50C-401519D0A38B}" type="pres">
      <dgm:prSet presAssocID="{240F5198-0455-43F7-BCE2-732D43D51345}" presName="parentLin" presStyleCnt="0"/>
      <dgm:spPr/>
    </dgm:pt>
    <dgm:pt modelId="{BFEE9D50-1006-41D9-80AD-30C23AC4611E}" type="pres">
      <dgm:prSet presAssocID="{240F5198-0455-43F7-BCE2-732D43D51345}" presName="parentLeftMargin" presStyleLbl="node1" presStyleIdx="1" presStyleCnt="6"/>
      <dgm:spPr/>
    </dgm:pt>
    <dgm:pt modelId="{7B851562-87A9-40FD-85FF-265134DDD615}" type="pres">
      <dgm:prSet presAssocID="{240F5198-0455-43F7-BCE2-732D43D51345}" presName="parentText" presStyleLbl="node1" presStyleIdx="2" presStyleCnt="6" custScaleX="142857">
        <dgm:presLayoutVars>
          <dgm:chMax val="0"/>
          <dgm:bulletEnabled val="1"/>
        </dgm:presLayoutVars>
      </dgm:prSet>
      <dgm:spPr>
        <a:xfrm>
          <a:off x="511793" y="2269773"/>
          <a:ext cx="10235854" cy="649440"/>
        </a:xfrm>
        <a:prstGeom prst="roundRect">
          <a:avLst/>
        </a:prstGeom>
      </dgm:spPr>
    </dgm:pt>
    <dgm:pt modelId="{4E50355D-0F53-4102-80DF-D14F31E41C07}" type="pres">
      <dgm:prSet presAssocID="{240F5198-0455-43F7-BCE2-732D43D51345}" presName="negativeSpace" presStyleCnt="0"/>
      <dgm:spPr/>
    </dgm:pt>
    <dgm:pt modelId="{75AB5B05-2B99-480E-A21F-8AC201A7E059}" type="pres">
      <dgm:prSet presAssocID="{240F5198-0455-43F7-BCE2-732D43D51345}" presName="childText" presStyleLbl="conFgAcc1" presStyleIdx="2" presStyleCnt="6">
        <dgm:presLayoutVars>
          <dgm:bulletEnabled val="1"/>
        </dgm:presLayoutVars>
      </dgm:prSet>
      <dgm:spPr/>
    </dgm:pt>
    <dgm:pt modelId="{EC44D286-849E-4138-8C18-E778EFFEC665}" type="pres">
      <dgm:prSet presAssocID="{BA1D633D-4C44-4D00-B9DE-EBCB6D7182CD}" presName="spaceBetweenRectangles" presStyleCnt="0"/>
      <dgm:spPr/>
    </dgm:pt>
    <dgm:pt modelId="{E401DDB0-3DE4-4ABA-9C01-5C9E000D070F}" type="pres">
      <dgm:prSet presAssocID="{F896098E-2926-49A3-A93C-81F89B23CF01}" presName="parentLin" presStyleCnt="0"/>
      <dgm:spPr/>
    </dgm:pt>
    <dgm:pt modelId="{3F330C12-C213-43D2-AA09-79871BCAA24B}" type="pres">
      <dgm:prSet presAssocID="{F896098E-2926-49A3-A93C-81F89B23CF01}" presName="parentLeftMargin" presStyleLbl="node1" presStyleIdx="2" presStyleCnt="6"/>
      <dgm:spPr/>
    </dgm:pt>
    <dgm:pt modelId="{6C624305-7C29-4AD1-A5E2-07C10AFF2AE8}" type="pres">
      <dgm:prSet presAssocID="{F896098E-2926-49A3-A93C-81F89B23CF01}" presName="parentText" presStyleLbl="node1" presStyleIdx="3" presStyleCnt="6" custScaleX="142857" custScaleY="79127" custLinFactNeighborX="6352" custLinFactNeighborY="17943">
        <dgm:presLayoutVars>
          <dgm:chMax val="0"/>
          <dgm:bulletEnabled val="1"/>
        </dgm:presLayoutVars>
      </dgm:prSet>
      <dgm:spPr>
        <a:xfrm>
          <a:off x="511793" y="3267693"/>
          <a:ext cx="10235854" cy="649440"/>
        </a:xfrm>
        <a:prstGeom prst="roundRect">
          <a:avLst/>
        </a:prstGeom>
      </dgm:spPr>
    </dgm:pt>
    <dgm:pt modelId="{89C0CEDB-B289-4051-A3DC-75AE93D37F51}" type="pres">
      <dgm:prSet presAssocID="{F896098E-2926-49A3-A93C-81F89B23CF01}" presName="negativeSpace" presStyleCnt="0"/>
      <dgm:spPr/>
    </dgm:pt>
    <dgm:pt modelId="{E4737B38-C9E1-42F1-BA59-32BD4A2CA487}" type="pres">
      <dgm:prSet presAssocID="{F896098E-2926-49A3-A93C-81F89B23CF01}" presName="childText" presStyleLbl="conFgAcc1" presStyleIdx="3" presStyleCnt="6">
        <dgm:presLayoutVars>
          <dgm:bulletEnabled val="1"/>
        </dgm:presLayoutVars>
      </dgm:prSet>
      <dgm:spPr/>
    </dgm:pt>
    <dgm:pt modelId="{5A16A3A6-1500-4BD3-A893-E169E101A889}" type="pres">
      <dgm:prSet presAssocID="{8E045931-5FDE-4932-AE70-E73129306DCD}" presName="spaceBetweenRectangles" presStyleCnt="0"/>
      <dgm:spPr/>
    </dgm:pt>
    <dgm:pt modelId="{B85473A0-1FD6-423D-81BB-56D174FB41E9}" type="pres">
      <dgm:prSet presAssocID="{15134C94-EFA0-49DE-B746-41260A23AB80}" presName="parentLin" presStyleCnt="0"/>
      <dgm:spPr/>
    </dgm:pt>
    <dgm:pt modelId="{57E39EF5-DA69-4264-B29F-D55A182AF47D}" type="pres">
      <dgm:prSet presAssocID="{15134C94-EFA0-49DE-B746-41260A23AB80}" presName="parentLeftMargin" presStyleLbl="node1" presStyleIdx="3" presStyleCnt="6"/>
      <dgm:spPr/>
    </dgm:pt>
    <dgm:pt modelId="{0A9C841E-1AE8-4107-B8D0-3559A28BE854}" type="pres">
      <dgm:prSet presAssocID="{15134C94-EFA0-49DE-B746-41260A23AB80}" presName="parentText" presStyleLbl="node1" presStyleIdx="4" presStyleCnt="6" custScaleX="142857" custScaleY="91594">
        <dgm:presLayoutVars>
          <dgm:chMax val="0"/>
          <dgm:bulletEnabled val="1"/>
        </dgm:presLayoutVars>
      </dgm:prSet>
      <dgm:spPr>
        <a:xfrm>
          <a:off x="511793" y="4265613"/>
          <a:ext cx="10235854" cy="649440"/>
        </a:xfrm>
        <a:prstGeom prst="roundRect">
          <a:avLst/>
        </a:prstGeom>
      </dgm:spPr>
    </dgm:pt>
    <dgm:pt modelId="{2304649D-39BE-484D-B01A-1D9FDF7D587F}" type="pres">
      <dgm:prSet presAssocID="{15134C94-EFA0-49DE-B746-41260A23AB80}" presName="negativeSpace" presStyleCnt="0"/>
      <dgm:spPr/>
    </dgm:pt>
    <dgm:pt modelId="{74363404-D2DA-42E7-813E-6BAF1A518CC6}" type="pres">
      <dgm:prSet presAssocID="{15134C94-EFA0-49DE-B746-41260A23AB80}" presName="childText" presStyleLbl="conFgAcc1" presStyleIdx="4" presStyleCnt="6">
        <dgm:presLayoutVars>
          <dgm:bulletEnabled val="1"/>
        </dgm:presLayoutVars>
      </dgm:prSet>
      <dgm:spPr/>
    </dgm:pt>
    <dgm:pt modelId="{5B8C4E80-9F2D-4787-A92A-931EE2BB9FDB}" type="pres">
      <dgm:prSet presAssocID="{00DE1041-F209-410E-9398-19556E2B1B6C}" presName="spaceBetweenRectangles" presStyleCnt="0"/>
      <dgm:spPr/>
    </dgm:pt>
    <dgm:pt modelId="{7586417A-D7AB-41ED-8879-12D8A78BA628}" type="pres">
      <dgm:prSet presAssocID="{E80D4929-62DD-426C-994F-67D9EA468237}" presName="parentLin" presStyleCnt="0"/>
      <dgm:spPr/>
    </dgm:pt>
    <dgm:pt modelId="{A71CE30E-A3EA-4F33-9D63-BFF08DD08A9F}" type="pres">
      <dgm:prSet presAssocID="{E80D4929-62DD-426C-994F-67D9EA468237}" presName="parentLeftMargin" presStyleLbl="node1" presStyleIdx="4" presStyleCnt="6" custScaleX="142857"/>
      <dgm:spPr>
        <a:prstGeom prst="roundRect">
          <a:avLst/>
        </a:prstGeom>
      </dgm:spPr>
    </dgm:pt>
    <dgm:pt modelId="{56374FCC-BD8B-48DF-AE49-FDC9C9AB41A4}" type="pres">
      <dgm:prSet presAssocID="{E80D4929-62DD-426C-994F-67D9EA468237}" presName="parentText" presStyleLbl="node1" presStyleIdx="5" presStyleCnt="6" custScaleX="183216" custScaleY="66659" custLinFactNeighborX="24697" custLinFactNeighborY="-22867">
        <dgm:presLayoutVars>
          <dgm:chMax val="0"/>
          <dgm:bulletEnabled val="1"/>
        </dgm:presLayoutVars>
      </dgm:prSet>
      <dgm:spPr/>
    </dgm:pt>
    <dgm:pt modelId="{EAA296C5-345D-4628-9775-088619BCBA84}" type="pres">
      <dgm:prSet presAssocID="{E80D4929-62DD-426C-994F-67D9EA468237}" presName="negativeSpace" presStyleCnt="0"/>
      <dgm:spPr/>
    </dgm:pt>
    <dgm:pt modelId="{2577474C-7828-47DA-B21E-78809073D9E5}" type="pres">
      <dgm:prSet presAssocID="{E80D4929-62DD-426C-994F-67D9EA468237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D8B48113-3C63-4B5D-A2D2-D1F33C29A1E3}" type="presOf" srcId="{15134C94-EFA0-49DE-B746-41260A23AB80}" destId="{57E39EF5-DA69-4264-B29F-D55A182AF47D}" srcOrd="0" destOrd="0" presId="urn:microsoft.com/office/officeart/2005/8/layout/list1"/>
    <dgm:cxn modelId="{61226F18-B775-4E17-92DB-15542145738C}" type="presOf" srcId="{18849F44-BC65-4C90-8DA5-4920E1FF0CAA}" destId="{1AF29587-412B-408A-91F9-77969944CD59}" srcOrd="1" destOrd="0" presId="urn:microsoft.com/office/officeart/2005/8/layout/list1"/>
    <dgm:cxn modelId="{0B14BD33-D44A-47A2-9B4D-707CDCBA592B}" srcId="{3D518DF1-C234-4007-BB21-3614F1BB0BDA}" destId="{002CF1A2-DC50-46BB-A537-56E42F132850}" srcOrd="1" destOrd="0" parTransId="{DC2997E1-0D0E-4DEC-A356-F82E6CF71A22}" sibTransId="{7E6BBAC6-7799-4939-A778-A54B5488512F}"/>
    <dgm:cxn modelId="{745E4236-8E11-448E-BDE5-F47FC7845CAC}" srcId="{3D518DF1-C234-4007-BB21-3614F1BB0BDA}" destId="{18849F44-BC65-4C90-8DA5-4920E1FF0CAA}" srcOrd="0" destOrd="0" parTransId="{7FCEC211-96AC-42E6-B12B-3A36C0A312E9}" sibTransId="{DFC70255-F0CB-47E9-922F-0C57FD547BD3}"/>
    <dgm:cxn modelId="{7971FA65-F085-4506-BA14-7B77F606F669}" type="presOf" srcId="{240F5198-0455-43F7-BCE2-732D43D51345}" destId="{BFEE9D50-1006-41D9-80AD-30C23AC4611E}" srcOrd="0" destOrd="0" presId="urn:microsoft.com/office/officeart/2005/8/layout/list1"/>
    <dgm:cxn modelId="{C5756866-AA24-4065-AFDF-FD502DB181FC}" type="presOf" srcId="{F896098E-2926-49A3-A93C-81F89B23CF01}" destId="{6C624305-7C29-4AD1-A5E2-07C10AFF2AE8}" srcOrd="1" destOrd="0" presId="urn:microsoft.com/office/officeart/2005/8/layout/list1"/>
    <dgm:cxn modelId="{6EE6816B-7372-481B-810D-0BAF60D340E4}" type="presOf" srcId="{E80D4929-62DD-426C-994F-67D9EA468237}" destId="{56374FCC-BD8B-48DF-AE49-FDC9C9AB41A4}" srcOrd="1" destOrd="0" presId="urn:microsoft.com/office/officeart/2005/8/layout/list1"/>
    <dgm:cxn modelId="{16F99A72-B39B-44F6-907D-542F15A8F761}" srcId="{3D518DF1-C234-4007-BB21-3614F1BB0BDA}" destId="{15134C94-EFA0-49DE-B746-41260A23AB80}" srcOrd="4" destOrd="0" parTransId="{F1B3CBC7-0251-43FB-8E72-25F43F73503A}" sibTransId="{00DE1041-F209-410E-9398-19556E2B1B6C}"/>
    <dgm:cxn modelId="{43DC2353-3CB0-4D90-970A-FD39D8F87D7B}" type="presOf" srcId="{F896098E-2926-49A3-A93C-81F89B23CF01}" destId="{3F330C12-C213-43D2-AA09-79871BCAA24B}" srcOrd="0" destOrd="0" presId="urn:microsoft.com/office/officeart/2005/8/layout/list1"/>
    <dgm:cxn modelId="{8D08A57D-E207-4810-914F-041137FA74DD}" type="presOf" srcId="{E80D4929-62DD-426C-994F-67D9EA468237}" destId="{A71CE30E-A3EA-4F33-9D63-BFF08DD08A9F}" srcOrd="0" destOrd="0" presId="urn:microsoft.com/office/officeart/2005/8/layout/list1"/>
    <dgm:cxn modelId="{7AD6EC89-81B9-4F3A-9433-2AD894AD5F33}" type="presOf" srcId="{18849F44-BC65-4C90-8DA5-4920E1FF0CAA}" destId="{3E314D0E-9DB6-4D63-81DF-7C7B6E1FAF8D}" srcOrd="0" destOrd="0" presId="urn:microsoft.com/office/officeart/2005/8/layout/list1"/>
    <dgm:cxn modelId="{9718E793-D8AC-4B70-9CBA-ECD70246B5BF}" type="presOf" srcId="{240F5198-0455-43F7-BCE2-732D43D51345}" destId="{7B851562-87A9-40FD-85FF-265134DDD615}" srcOrd="1" destOrd="0" presId="urn:microsoft.com/office/officeart/2005/8/layout/list1"/>
    <dgm:cxn modelId="{F4E0B8C1-037F-4D69-AACB-689980C38F59}" srcId="{3D518DF1-C234-4007-BB21-3614F1BB0BDA}" destId="{E80D4929-62DD-426C-994F-67D9EA468237}" srcOrd="5" destOrd="0" parTransId="{BE5556F5-5C25-4FEE-9654-F2CE3C61D26D}" sibTransId="{4B18FD2C-FDC7-4671-8C0C-85594867781F}"/>
    <dgm:cxn modelId="{E53B40C4-F9A4-4C23-A4E9-E1AEA41C5FD1}" type="presOf" srcId="{002CF1A2-DC50-46BB-A537-56E42F132850}" destId="{BA2A15E5-BD90-4A3A-A616-9834F331C22E}" srcOrd="0" destOrd="0" presId="urn:microsoft.com/office/officeart/2005/8/layout/list1"/>
    <dgm:cxn modelId="{3904C3CF-5902-48E7-8AA0-2D08EE640757}" type="presOf" srcId="{15134C94-EFA0-49DE-B746-41260A23AB80}" destId="{0A9C841E-1AE8-4107-B8D0-3559A28BE854}" srcOrd="1" destOrd="0" presId="urn:microsoft.com/office/officeart/2005/8/layout/list1"/>
    <dgm:cxn modelId="{7D1747D7-61EA-421B-95F5-1071B027516F}" type="presOf" srcId="{002CF1A2-DC50-46BB-A537-56E42F132850}" destId="{E4638E5C-CDD0-44A0-9A02-B5C86EBAD343}" srcOrd="1" destOrd="0" presId="urn:microsoft.com/office/officeart/2005/8/layout/list1"/>
    <dgm:cxn modelId="{8997A2E7-0CCA-4606-B25E-EF58F29FECDA}" srcId="{3D518DF1-C234-4007-BB21-3614F1BB0BDA}" destId="{240F5198-0455-43F7-BCE2-732D43D51345}" srcOrd="2" destOrd="0" parTransId="{9FB51A93-112B-4833-BEE9-F032197F7E15}" sibTransId="{BA1D633D-4C44-4D00-B9DE-EBCB6D7182CD}"/>
    <dgm:cxn modelId="{0FCD35EE-070F-42E9-84A9-A8E69F8E1642}" srcId="{3D518DF1-C234-4007-BB21-3614F1BB0BDA}" destId="{F896098E-2926-49A3-A93C-81F89B23CF01}" srcOrd="3" destOrd="0" parTransId="{071553A3-1797-437A-A85F-D7E5C5511747}" sibTransId="{8E045931-5FDE-4932-AE70-E73129306DCD}"/>
    <dgm:cxn modelId="{DC392FEF-B5DE-479C-9C99-6F380A0DDA80}" type="presOf" srcId="{3D518DF1-C234-4007-BB21-3614F1BB0BDA}" destId="{7BB325C5-D2E3-4668-BFAE-C5470399125F}" srcOrd="0" destOrd="0" presId="urn:microsoft.com/office/officeart/2005/8/layout/list1"/>
    <dgm:cxn modelId="{EF3D27DD-BB10-4B9B-A033-212AEFCB89C6}" type="presParOf" srcId="{7BB325C5-D2E3-4668-BFAE-C5470399125F}" destId="{136F3BCA-00AF-4BCC-8C15-A2630828F3E6}" srcOrd="0" destOrd="0" presId="urn:microsoft.com/office/officeart/2005/8/layout/list1"/>
    <dgm:cxn modelId="{97DB8EBB-77B9-4198-8C5D-87813628A131}" type="presParOf" srcId="{136F3BCA-00AF-4BCC-8C15-A2630828F3E6}" destId="{3E314D0E-9DB6-4D63-81DF-7C7B6E1FAF8D}" srcOrd="0" destOrd="0" presId="urn:microsoft.com/office/officeart/2005/8/layout/list1"/>
    <dgm:cxn modelId="{5B087B26-8F60-4B88-9BC1-C17F025584FC}" type="presParOf" srcId="{136F3BCA-00AF-4BCC-8C15-A2630828F3E6}" destId="{1AF29587-412B-408A-91F9-77969944CD59}" srcOrd="1" destOrd="0" presId="urn:microsoft.com/office/officeart/2005/8/layout/list1"/>
    <dgm:cxn modelId="{E92FA40E-63F5-4705-8C8A-9B0E7E9A6747}" type="presParOf" srcId="{7BB325C5-D2E3-4668-BFAE-C5470399125F}" destId="{6087F95F-BB75-419E-A51A-C1337BA22F2F}" srcOrd="1" destOrd="0" presId="urn:microsoft.com/office/officeart/2005/8/layout/list1"/>
    <dgm:cxn modelId="{5424A025-6C99-4805-BF7A-807848A3AE30}" type="presParOf" srcId="{7BB325C5-D2E3-4668-BFAE-C5470399125F}" destId="{DE9933BE-0A0A-4D0D-B18B-9BBE4198FE5B}" srcOrd="2" destOrd="0" presId="urn:microsoft.com/office/officeart/2005/8/layout/list1"/>
    <dgm:cxn modelId="{70670F46-E458-47E1-AA88-7E80A0E40DEF}" type="presParOf" srcId="{7BB325C5-D2E3-4668-BFAE-C5470399125F}" destId="{A586384F-D632-43EB-8665-EFA935D53957}" srcOrd="3" destOrd="0" presId="urn:microsoft.com/office/officeart/2005/8/layout/list1"/>
    <dgm:cxn modelId="{F6D69B45-36F1-4735-B8B7-3C7E25FC67C4}" type="presParOf" srcId="{7BB325C5-D2E3-4668-BFAE-C5470399125F}" destId="{589E46C0-D4C2-4898-9773-819D89BFF580}" srcOrd="4" destOrd="0" presId="urn:microsoft.com/office/officeart/2005/8/layout/list1"/>
    <dgm:cxn modelId="{BA7AA0A5-24EA-46CC-B239-4679574330E8}" type="presParOf" srcId="{589E46C0-D4C2-4898-9773-819D89BFF580}" destId="{BA2A15E5-BD90-4A3A-A616-9834F331C22E}" srcOrd="0" destOrd="0" presId="urn:microsoft.com/office/officeart/2005/8/layout/list1"/>
    <dgm:cxn modelId="{53C23649-D971-4399-B17F-353626B2ED78}" type="presParOf" srcId="{589E46C0-D4C2-4898-9773-819D89BFF580}" destId="{E4638E5C-CDD0-44A0-9A02-B5C86EBAD343}" srcOrd="1" destOrd="0" presId="urn:microsoft.com/office/officeart/2005/8/layout/list1"/>
    <dgm:cxn modelId="{76F9245C-A861-49D9-91F9-0874BBC29E70}" type="presParOf" srcId="{7BB325C5-D2E3-4668-BFAE-C5470399125F}" destId="{66A305EE-3B57-40F4-B9AF-6B15B66E3531}" srcOrd="5" destOrd="0" presId="urn:microsoft.com/office/officeart/2005/8/layout/list1"/>
    <dgm:cxn modelId="{67699E80-2FFC-4F03-A8A1-AEA0A5A38FDB}" type="presParOf" srcId="{7BB325C5-D2E3-4668-BFAE-C5470399125F}" destId="{77117E86-FC33-4C71-90AE-417E72BC027D}" srcOrd="6" destOrd="0" presId="urn:microsoft.com/office/officeart/2005/8/layout/list1"/>
    <dgm:cxn modelId="{D02E2422-E608-44AD-90ED-ADE59AC95832}" type="presParOf" srcId="{7BB325C5-D2E3-4668-BFAE-C5470399125F}" destId="{4669ECBF-31E1-4BA5-BDEB-1CC4FE2D90DB}" srcOrd="7" destOrd="0" presId="urn:microsoft.com/office/officeart/2005/8/layout/list1"/>
    <dgm:cxn modelId="{2417C6FB-8D2A-4605-9C4A-E56C0A657588}" type="presParOf" srcId="{7BB325C5-D2E3-4668-BFAE-C5470399125F}" destId="{46DB681C-C49D-46BF-B50C-401519D0A38B}" srcOrd="8" destOrd="0" presId="urn:microsoft.com/office/officeart/2005/8/layout/list1"/>
    <dgm:cxn modelId="{32FDFE9E-7B6C-45BA-84BC-5725A80E879B}" type="presParOf" srcId="{46DB681C-C49D-46BF-B50C-401519D0A38B}" destId="{BFEE9D50-1006-41D9-80AD-30C23AC4611E}" srcOrd="0" destOrd="0" presId="urn:microsoft.com/office/officeart/2005/8/layout/list1"/>
    <dgm:cxn modelId="{1CB9197B-FAEC-4A10-AC84-47F4C1C55BEF}" type="presParOf" srcId="{46DB681C-C49D-46BF-B50C-401519D0A38B}" destId="{7B851562-87A9-40FD-85FF-265134DDD615}" srcOrd="1" destOrd="0" presId="urn:microsoft.com/office/officeart/2005/8/layout/list1"/>
    <dgm:cxn modelId="{E1B50B4B-3B84-41FA-AC4F-9B27E16A98E3}" type="presParOf" srcId="{7BB325C5-D2E3-4668-BFAE-C5470399125F}" destId="{4E50355D-0F53-4102-80DF-D14F31E41C07}" srcOrd="9" destOrd="0" presId="urn:microsoft.com/office/officeart/2005/8/layout/list1"/>
    <dgm:cxn modelId="{D5C54535-F9FE-4DF3-B1B2-C8F15B1F2C4A}" type="presParOf" srcId="{7BB325C5-D2E3-4668-BFAE-C5470399125F}" destId="{75AB5B05-2B99-480E-A21F-8AC201A7E059}" srcOrd="10" destOrd="0" presId="urn:microsoft.com/office/officeart/2005/8/layout/list1"/>
    <dgm:cxn modelId="{07A685E5-CA1F-46FC-B8C0-48E3CDB04AF5}" type="presParOf" srcId="{7BB325C5-D2E3-4668-BFAE-C5470399125F}" destId="{EC44D286-849E-4138-8C18-E778EFFEC665}" srcOrd="11" destOrd="0" presId="urn:microsoft.com/office/officeart/2005/8/layout/list1"/>
    <dgm:cxn modelId="{D987A1BF-05BF-4C86-8F31-D07EC7787E66}" type="presParOf" srcId="{7BB325C5-D2E3-4668-BFAE-C5470399125F}" destId="{E401DDB0-3DE4-4ABA-9C01-5C9E000D070F}" srcOrd="12" destOrd="0" presId="urn:microsoft.com/office/officeart/2005/8/layout/list1"/>
    <dgm:cxn modelId="{34D52617-258E-4B86-8DA7-5777A7DB354D}" type="presParOf" srcId="{E401DDB0-3DE4-4ABA-9C01-5C9E000D070F}" destId="{3F330C12-C213-43D2-AA09-79871BCAA24B}" srcOrd="0" destOrd="0" presId="urn:microsoft.com/office/officeart/2005/8/layout/list1"/>
    <dgm:cxn modelId="{16846980-1228-436B-A2E1-22D88ED0F97D}" type="presParOf" srcId="{E401DDB0-3DE4-4ABA-9C01-5C9E000D070F}" destId="{6C624305-7C29-4AD1-A5E2-07C10AFF2AE8}" srcOrd="1" destOrd="0" presId="urn:microsoft.com/office/officeart/2005/8/layout/list1"/>
    <dgm:cxn modelId="{4610C706-902F-4FD0-90EB-C1DCCB11344A}" type="presParOf" srcId="{7BB325C5-D2E3-4668-BFAE-C5470399125F}" destId="{89C0CEDB-B289-4051-A3DC-75AE93D37F51}" srcOrd="13" destOrd="0" presId="urn:microsoft.com/office/officeart/2005/8/layout/list1"/>
    <dgm:cxn modelId="{0A0EF230-6CF9-4F7C-88FC-0E36936B9E33}" type="presParOf" srcId="{7BB325C5-D2E3-4668-BFAE-C5470399125F}" destId="{E4737B38-C9E1-42F1-BA59-32BD4A2CA487}" srcOrd="14" destOrd="0" presId="urn:microsoft.com/office/officeart/2005/8/layout/list1"/>
    <dgm:cxn modelId="{770E513A-1F90-4460-A80A-4E39B53BC996}" type="presParOf" srcId="{7BB325C5-D2E3-4668-BFAE-C5470399125F}" destId="{5A16A3A6-1500-4BD3-A893-E169E101A889}" srcOrd="15" destOrd="0" presId="urn:microsoft.com/office/officeart/2005/8/layout/list1"/>
    <dgm:cxn modelId="{CD007614-D534-4296-9FAF-B8437C11BC79}" type="presParOf" srcId="{7BB325C5-D2E3-4668-BFAE-C5470399125F}" destId="{B85473A0-1FD6-423D-81BB-56D174FB41E9}" srcOrd="16" destOrd="0" presId="urn:microsoft.com/office/officeart/2005/8/layout/list1"/>
    <dgm:cxn modelId="{C301AE2F-8426-4791-AF1C-557D12459A1B}" type="presParOf" srcId="{B85473A0-1FD6-423D-81BB-56D174FB41E9}" destId="{57E39EF5-DA69-4264-B29F-D55A182AF47D}" srcOrd="0" destOrd="0" presId="urn:microsoft.com/office/officeart/2005/8/layout/list1"/>
    <dgm:cxn modelId="{A801C45B-FFE6-4BB3-A4B4-65C73E4210F1}" type="presParOf" srcId="{B85473A0-1FD6-423D-81BB-56D174FB41E9}" destId="{0A9C841E-1AE8-4107-B8D0-3559A28BE854}" srcOrd="1" destOrd="0" presId="urn:microsoft.com/office/officeart/2005/8/layout/list1"/>
    <dgm:cxn modelId="{065DC5E2-181E-4DFA-9A4A-141B4B1DB2CF}" type="presParOf" srcId="{7BB325C5-D2E3-4668-BFAE-C5470399125F}" destId="{2304649D-39BE-484D-B01A-1D9FDF7D587F}" srcOrd="17" destOrd="0" presId="urn:microsoft.com/office/officeart/2005/8/layout/list1"/>
    <dgm:cxn modelId="{BA4B4075-8A9F-430B-8A40-7D61E09999D5}" type="presParOf" srcId="{7BB325C5-D2E3-4668-BFAE-C5470399125F}" destId="{74363404-D2DA-42E7-813E-6BAF1A518CC6}" srcOrd="18" destOrd="0" presId="urn:microsoft.com/office/officeart/2005/8/layout/list1"/>
    <dgm:cxn modelId="{E1D16180-E1FF-4E43-A03B-AC498B32E90C}" type="presParOf" srcId="{7BB325C5-D2E3-4668-BFAE-C5470399125F}" destId="{5B8C4E80-9F2D-4787-A92A-931EE2BB9FDB}" srcOrd="19" destOrd="0" presId="urn:microsoft.com/office/officeart/2005/8/layout/list1"/>
    <dgm:cxn modelId="{E7A1691E-398E-4991-81E3-7BDAF32951A6}" type="presParOf" srcId="{7BB325C5-D2E3-4668-BFAE-C5470399125F}" destId="{7586417A-D7AB-41ED-8879-12D8A78BA628}" srcOrd="20" destOrd="0" presId="urn:microsoft.com/office/officeart/2005/8/layout/list1"/>
    <dgm:cxn modelId="{D3882859-396A-4778-8AD1-B9E8FDEF526C}" type="presParOf" srcId="{7586417A-D7AB-41ED-8879-12D8A78BA628}" destId="{A71CE30E-A3EA-4F33-9D63-BFF08DD08A9F}" srcOrd="0" destOrd="0" presId="urn:microsoft.com/office/officeart/2005/8/layout/list1"/>
    <dgm:cxn modelId="{9EA7ECBE-F78C-4BB3-B015-B894910DF99C}" type="presParOf" srcId="{7586417A-D7AB-41ED-8879-12D8A78BA628}" destId="{56374FCC-BD8B-48DF-AE49-FDC9C9AB41A4}" srcOrd="1" destOrd="0" presId="urn:microsoft.com/office/officeart/2005/8/layout/list1"/>
    <dgm:cxn modelId="{34211FB9-23B9-4583-B98B-343A14C06992}" type="presParOf" srcId="{7BB325C5-D2E3-4668-BFAE-C5470399125F}" destId="{EAA296C5-345D-4628-9775-088619BCBA84}" srcOrd="21" destOrd="0" presId="urn:microsoft.com/office/officeart/2005/8/layout/list1"/>
    <dgm:cxn modelId="{BBFA44B4-669C-4349-8763-12A4D3BC2CD2}" type="presParOf" srcId="{7BB325C5-D2E3-4668-BFAE-C5470399125F}" destId="{2577474C-7828-47DA-B21E-78809073D9E5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3D518DF1-C234-4007-BB21-3614F1BB0BDA}" type="doc">
      <dgm:prSet loTypeId="urn:microsoft.com/office/officeart/2005/8/layout/list1" loCatId="list" qsTypeId="urn:microsoft.com/office/officeart/2005/8/quickstyle/simple4" qsCatId="simple" csTypeId="urn:microsoft.com/office/officeart/2005/8/colors/accent1_1" csCatId="accent1" phldr="1"/>
      <dgm:spPr/>
      <dgm:t>
        <a:bodyPr/>
        <a:lstStyle/>
        <a:p>
          <a:endParaRPr lang="sl-SI"/>
        </a:p>
      </dgm:t>
    </dgm:pt>
    <dgm:pt modelId="{18849F44-BC65-4C90-8DA5-4920E1FF0CAA}">
      <dgm:prSet phldrT="[Text]" custT="1"/>
      <dgm:spPr/>
      <dgm:t>
        <a:bodyPr/>
        <a:lstStyle/>
        <a:p>
          <a:pPr algn="l"/>
          <a:r>
            <a:rPr lang="sl-SI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(PS1) Priprava in distribucija pitne vode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gm:t>
    </dgm:pt>
    <dgm:pt modelId="{7FCEC211-96AC-42E6-B12B-3A36C0A312E9}" type="parTrans" cxnId="{745E4236-8E11-448E-BDE5-F47FC7845CAC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DFC70255-F0CB-47E9-922F-0C57FD547BD3}" type="sibTrans" cxnId="{745E4236-8E11-448E-BDE5-F47FC7845CAC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002CF1A2-DC50-46BB-A537-56E42F132850}">
      <dgm:prSet phldrT="[Text]" custT="1"/>
      <dgm:spPr/>
      <dgm:t>
        <a:bodyPr spcFirstLastPara="0" vert="horz" wrap="square" lIns="284435" tIns="0" rIns="284435" bIns="0" numCol="1" spcCol="1270" anchor="ctr" anchorCtr="0"/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(PS2) Obvladovanje tveganj na področju oskrbe s pitno vodo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gm:t>
    </dgm:pt>
    <dgm:pt modelId="{DC2997E1-0D0E-4DEC-A356-F82E6CF71A22}" type="parTrans" cxnId="{0B14BD33-D44A-47A2-9B4D-707CDCBA592B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7E6BBAC6-7799-4939-A778-A54B5488512F}" type="sibTrans" cxnId="{0B14BD33-D44A-47A2-9B4D-707CDCBA592B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240F5198-0455-43F7-BCE2-732D43D51345}">
      <dgm:prSet phldrT="[Text]" custT="1"/>
      <dgm:spPr/>
      <dgm:t>
        <a:bodyPr spcFirstLastPara="0" vert="horz" wrap="square" lIns="284435" tIns="0" rIns="284435" bIns="0" numCol="1" spcCol="1270" anchor="ctr" anchorCtr="0"/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(PS3) Monitoring in optimizacija sistemov oskrbe s pitno vodo</a:t>
          </a:r>
          <a:endParaRPr lang="sl-SI" sz="2400" b="0" i="0" kern="1200" dirty="0">
            <a:solidFill>
              <a:schemeClr val="bg1">
                <a:lumMod val="50000"/>
              </a:schemeClr>
            </a:solidFill>
            <a:latin typeface="Calibri Light" panose="020F0302020204030204"/>
            <a:ea typeface="+mn-ea"/>
            <a:cs typeface="+mn-cs"/>
          </a:endParaRPr>
        </a:p>
      </dgm:t>
    </dgm:pt>
    <dgm:pt modelId="{9FB51A93-112B-4833-BEE9-F032197F7E15}" type="parTrans" cxnId="{8997A2E7-0CCA-4606-B25E-EF58F29FECDA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BA1D633D-4C44-4D00-B9DE-EBCB6D7182CD}" type="sibTrans" cxnId="{8997A2E7-0CCA-4606-B25E-EF58F29FECDA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F896098E-2926-49A3-A93C-81F89B23CF01}">
      <dgm:prSet custT="1"/>
      <dgm:spPr/>
      <dgm:t>
        <a:bodyPr spcFirstLastPara="0" vert="horz" wrap="square" lIns="284435" tIns="0" rIns="284435" bIns="0" numCol="1" spcCol="1270" anchor="ctr" anchorCtr="0"/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(PS4) Ciljno upravljanje s standardi kakovosti vodnih teles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gm:t>
    </dgm:pt>
    <dgm:pt modelId="{071553A3-1797-437A-A85F-D7E5C5511747}" type="parTrans" cxnId="{0FCD35EE-070F-42E9-84A9-A8E69F8E1642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8E045931-5FDE-4932-AE70-E73129306DCD}" type="sibTrans" cxnId="{0FCD35EE-070F-42E9-84A9-A8E69F8E1642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15134C94-EFA0-49DE-B746-41260A23AB80}">
      <dgm:prSet custT="1"/>
      <dgm:spPr/>
      <dgm:t>
        <a:bodyPr spcFirstLastPara="0" vert="horz" wrap="square" lIns="284435" tIns="0" rIns="284435" bIns="0" numCol="1" spcCol="1270" anchor="ctr" anchorCtr="0"/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(PS5) Storitve in tehnologije za optimizirano rabo vode in napredne vodne storitve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gm:t>
    </dgm:pt>
    <dgm:pt modelId="{F1B3CBC7-0251-43FB-8E72-25F43F73503A}" type="parTrans" cxnId="{16F99A72-B39B-44F6-907D-542F15A8F761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00DE1041-F209-410E-9398-19556E2B1B6C}" type="sibTrans" cxnId="{16F99A72-B39B-44F6-907D-542F15A8F761}">
      <dgm:prSet/>
      <dgm:spPr/>
      <dgm:t>
        <a:bodyPr/>
        <a:lstStyle/>
        <a:p>
          <a:pPr algn="l"/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E80D4929-62DD-426C-994F-67D9EA468237}">
      <dgm:prSet custT="1"/>
      <dgm:spPr/>
      <dgm:t>
        <a:bodyPr spcFirstLastPara="0" vert="horz" wrap="square" lIns="284435" tIns="0" rIns="284435" bIns="0" numCol="1" spcCol="1270" anchor="ctr" anchorCtr="0"/>
        <a:lstStyle/>
        <a:p>
          <a:pPr algn="l">
            <a:buNone/>
          </a:pPr>
          <a:r>
            <a:rPr lang="sl-SI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(PS6) Storitve in tehnologije za nadzor in upravljanje nad ekstremnimi vodnimi razmerami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gm:t>
    </dgm:pt>
    <dgm:pt modelId="{BE5556F5-5C25-4FEE-9654-F2CE3C61D26D}" type="parTrans" cxnId="{F4E0B8C1-037F-4D69-AACB-689980C38F59}">
      <dgm:prSet/>
      <dgm:spPr/>
      <dgm:t>
        <a:bodyPr/>
        <a:lstStyle/>
        <a:p>
          <a:pPr algn="l"/>
          <a:endParaRPr lang="sr-Latn-ME" sz="2400" b="0">
            <a:solidFill>
              <a:schemeClr val="bg1">
                <a:lumMod val="50000"/>
              </a:schemeClr>
            </a:solidFill>
          </a:endParaRPr>
        </a:p>
      </dgm:t>
    </dgm:pt>
    <dgm:pt modelId="{4B18FD2C-FDC7-4671-8C0C-85594867781F}" type="sibTrans" cxnId="{F4E0B8C1-037F-4D69-AACB-689980C38F59}">
      <dgm:prSet/>
      <dgm:spPr/>
      <dgm:t>
        <a:bodyPr/>
        <a:lstStyle/>
        <a:p>
          <a:pPr algn="l"/>
          <a:endParaRPr lang="sr-Latn-ME" sz="2400" b="0">
            <a:solidFill>
              <a:schemeClr val="bg1">
                <a:lumMod val="50000"/>
              </a:schemeClr>
            </a:solidFill>
          </a:endParaRPr>
        </a:p>
      </dgm:t>
    </dgm:pt>
    <dgm:pt modelId="{4337BBCA-A4A2-477C-920D-3FD50F6A73EA}">
      <dgm:prSet custT="1"/>
      <dgm:spPr/>
      <dgm:t>
        <a:bodyPr spcFirstLastPara="0" vert="horz" wrap="square" lIns="284435" tIns="0" rIns="284435" bIns="0" numCol="1" spcCol="1270" anchor="ctr" anchorCtr="0"/>
        <a:lstStyle/>
        <a:p>
          <a:pPr algn="l">
            <a:buNone/>
          </a:pPr>
          <a:r>
            <a:rPr lang="sl-SI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(PS7) Vodne storitve za ciljne uporabnike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gm:t>
    </dgm:pt>
    <dgm:pt modelId="{4979A863-8253-4572-9742-0AC8F03FE4B1}" type="parTrans" cxnId="{F781F747-4BED-45BD-875E-F0BF5DB47D43}">
      <dgm:prSet/>
      <dgm:spPr/>
      <dgm:t>
        <a:bodyPr/>
        <a:lstStyle/>
        <a:p>
          <a:pPr algn="l"/>
          <a:endParaRPr lang="sr-Latn-ME" sz="2400" b="0">
            <a:solidFill>
              <a:schemeClr val="bg1">
                <a:lumMod val="50000"/>
              </a:schemeClr>
            </a:solidFill>
          </a:endParaRPr>
        </a:p>
      </dgm:t>
    </dgm:pt>
    <dgm:pt modelId="{99A2AC56-6F73-44B7-AD68-E8AD47BFC65B}" type="sibTrans" cxnId="{F781F747-4BED-45BD-875E-F0BF5DB47D43}">
      <dgm:prSet/>
      <dgm:spPr/>
      <dgm:t>
        <a:bodyPr/>
        <a:lstStyle/>
        <a:p>
          <a:pPr algn="l"/>
          <a:endParaRPr lang="sr-Latn-ME" sz="2400" b="0">
            <a:solidFill>
              <a:schemeClr val="bg1">
                <a:lumMod val="50000"/>
              </a:schemeClr>
            </a:solidFill>
          </a:endParaRPr>
        </a:p>
      </dgm:t>
    </dgm:pt>
    <dgm:pt modelId="{7BB325C5-D2E3-4668-BFAE-C5470399125F}" type="pres">
      <dgm:prSet presAssocID="{3D518DF1-C234-4007-BB21-3614F1BB0BDA}" presName="linear" presStyleCnt="0">
        <dgm:presLayoutVars>
          <dgm:dir/>
          <dgm:animLvl val="lvl"/>
          <dgm:resizeHandles val="exact"/>
        </dgm:presLayoutVars>
      </dgm:prSet>
      <dgm:spPr/>
    </dgm:pt>
    <dgm:pt modelId="{136F3BCA-00AF-4BCC-8C15-A2630828F3E6}" type="pres">
      <dgm:prSet presAssocID="{18849F44-BC65-4C90-8DA5-4920E1FF0CAA}" presName="parentLin" presStyleCnt="0"/>
      <dgm:spPr/>
    </dgm:pt>
    <dgm:pt modelId="{3E314D0E-9DB6-4D63-81DF-7C7B6E1FAF8D}" type="pres">
      <dgm:prSet presAssocID="{18849F44-BC65-4C90-8DA5-4920E1FF0CAA}" presName="parentLeftMargin" presStyleLbl="node1" presStyleIdx="0" presStyleCnt="7"/>
      <dgm:spPr/>
    </dgm:pt>
    <dgm:pt modelId="{1AF29587-412B-408A-91F9-77969944CD59}" type="pres">
      <dgm:prSet presAssocID="{18849F44-BC65-4C90-8DA5-4920E1FF0CAA}" presName="parentText" presStyleLbl="node1" presStyleIdx="0" presStyleCnt="7" custScaleX="142857" custLinFactNeighborX="515" custLinFactNeighborY="-3488">
        <dgm:presLayoutVars>
          <dgm:chMax val="0"/>
          <dgm:bulletEnabled val="1"/>
        </dgm:presLayoutVars>
      </dgm:prSet>
      <dgm:spPr/>
    </dgm:pt>
    <dgm:pt modelId="{6087F95F-BB75-419E-A51A-C1337BA22F2F}" type="pres">
      <dgm:prSet presAssocID="{18849F44-BC65-4C90-8DA5-4920E1FF0CAA}" presName="negativeSpace" presStyleCnt="0"/>
      <dgm:spPr/>
    </dgm:pt>
    <dgm:pt modelId="{DE9933BE-0A0A-4D0D-B18B-9BBE4198FE5B}" type="pres">
      <dgm:prSet presAssocID="{18849F44-BC65-4C90-8DA5-4920E1FF0CAA}" presName="childText" presStyleLbl="conFgAcc1" presStyleIdx="0" presStyleCnt="7">
        <dgm:presLayoutVars>
          <dgm:bulletEnabled val="1"/>
        </dgm:presLayoutVars>
      </dgm:prSet>
      <dgm:spPr/>
    </dgm:pt>
    <dgm:pt modelId="{A586384F-D632-43EB-8665-EFA935D53957}" type="pres">
      <dgm:prSet presAssocID="{DFC70255-F0CB-47E9-922F-0C57FD547BD3}" presName="spaceBetweenRectangles" presStyleCnt="0"/>
      <dgm:spPr/>
    </dgm:pt>
    <dgm:pt modelId="{589E46C0-D4C2-4898-9773-819D89BFF580}" type="pres">
      <dgm:prSet presAssocID="{002CF1A2-DC50-46BB-A537-56E42F132850}" presName="parentLin" presStyleCnt="0"/>
      <dgm:spPr/>
    </dgm:pt>
    <dgm:pt modelId="{BA2A15E5-BD90-4A3A-A616-9834F331C22E}" type="pres">
      <dgm:prSet presAssocID="{002CF1A2-DC50-46BB-A537-56E42F132850}" presName="parentLeftMargin" presStyleLbl="node1" presStyleIdx="0" presStyleCnt="7"/>
      <dgm:spPr/>
    </dgm:pt>
    <dgm:pt modelId="{E4638E5C-CDD0-44A0-9A02-B5C86EBAD343}" type="pres">
      <dgm:prSet presAssocID="{002CF1A2-DC50-46BB-A537-56E42F132850}" presName="parentText" presStyleLbl="node1" presStyleIdx="1" presStyleCnt="7" custScaleX="142857" custLinFactNeighborX="-877" custLinFactNeighborY="-4023">
        <dgm:presLayoutVars>
          <dgm:chMax val="0"/>
          <dgm:bulletEnabled val="1"/>
        </dgm:presLayoutVars>
      </dgm:prSet>
      <dgm:spPr>
        <a:xfrm>
          <a:off x="507304" y="1245726"/>
          <a:ext cx="10235854" cy="649440"/>
        </a:xfrm>
        <a:prstGeom prst="roundRect">
          <a:avLst/>
        </a:prstGeom>
      </dgm:spPr>
    </dgm:pt>
    <dgm:pt modelId="{66A305EE-3B57-40F4-B9AF-6B15B66E3531}" type="pres">
      <dgm:prSet presAssocID="{002CF1A2-DC50-46BB-A537-56E42F132850}" presName="negativeSpace" presStyleCnt="0"/>
      <dgm:spPr/>
    </dgm:pt>
    <dgm:pt modelId="{77117E86-FC33-4C71-90AE-417E72BC027D}" type="pres">
      <dgm:prSet presAssocID="{002CF1A2-DC50-46BB-A537-56E42F132850}" presName="childText" presStyleLbl="conFgAcc1" presStyleIdx="1" presStyleCnt="7">
        <dgm:presLayoutVars>
          <dgm:bulletEnabled val="1"/>
        </dgm:presLayoutVars>
      </dgm:prSet>
      <dgm:spPr/>
    </dgm:pt>
    <dgm:pt modelId="{4669ECBF-31E1-4BA5-BDEB-1CC4FE2D90DB}" type="pres">
      <dgm:prSet presAssocID="{7E6BBAC6-7799-4939-A778-A54B5488512F}" presName="spaceBetweenRectangles" presStyleCnt="0"/>
      <dgm:spPr/>
    </dgm:pt>
    <dgm:pt modelId="{46DB681C-C49D-46BF-B50C-401519D0A38B}" type="pres">
      <dgm:prSet presAssocID="{240F5198-0455-43F7-BCE2-732D43D51345}" presName="parentLin" presStyleCnt="0"/>
      <dgm:spPr/>
    </dgm:pt>
    <dgm:pt modelId="{BFEE9D50-1006-41D9-80AD-30C23AC4611E}" type="pres">
      <dgm:prSet presAssocID="{240F5198-0455-43F7-BCE2-732D43D51345}" presName="parentLeftMargin" presStyleLbl="node1" presStyleIdx="1" presStyleCnt="7"/>
      <dgm:spPr/>
    </dgm:pt>
    <dgm:pt modelId="{7B851562-87A9-40FD-85FF-265134DDD615}" type="pres">
      <dgm:prSet presAssocID="{240F5198-0455-43F7-BCE2-732D43D51345}" presName="parentText" presStyleLbl="node1" presStyleIdx="2" presStyleCnt="7" custScaleX="142857">
        <dgm:presLayoutVars>
          <dgm:chMax val="0"/>
          <dgm:bulletEnabled val="1"/>
        </dgm:presLayoutVars>
      </dgm:prSet>
      <dgm:spPr>
        <a:xfrm>
          <a:off x="511793" y="2269773"/>
          <a:ext cx="10235854" cy="649440"/>
        </a:xfrm>
        <a:prstGeom prst="roundRect">
          <a:avLst/>
        </a:prstGeom>
      </dgm:spPr>
    </dgm:pt>
    <dgm:pt modelId="{4E50355D-0F53-4102-80DF-D14F31E41C07}" type="pres">
      <dgm:prSet presAssocID="{240F5198-0455-43F7-BCE2-732D43D51345}" presName="negativeSpace" presStyleCnt="0"/>
      <dgm:spPr/>
    </dgm:pt>
    <dgm:pt modelId="{75AB5B05-2B99-480E-A21F-8AC201A7E059}" type="pres">
      <dgm:prSet presAssocID="{240F5198-0455-43F7-BCE2-732D43D51345}" presName="childText" presStyleLbl="conFgAcc1" presStyleIdx="2" presStyleCnt="7">
        <dgm:presLayoutVars>
          <dgm:bulletEnabled val="1"/>
        </dgm:presLayoutVars>
      </dgm:prSet>
      <dgm:spPr/>
    </dgm:pt>
    <dgm:pt modelId="{EC44D286-849E-4138-8C18-E778EFFEC665}" type="pres">
      <dgm:prSet presAssocID="{BA1D633D-4C44-4D00-B9DE-EBCB6D7182CD}" presName="spaceBetweenRectangles" presStyleCnt="0"/>
      <dgm:spPr/>
    </dgm:pt>
    <dgm:pt modelId="{E401DDB0-3DE4-4ABA-9C01-5C9E000D070F}" type="pres">
      <dgm:prSet presAssocID="{F896098E-2926-49A3-A93C-81F89B23CF01}" presName="parentLin" presStyleCnt="0"/>
      <dgm:spPr/>
    </dgm:pt>
    <dgm:pt modelId="{3F330C12-C213-43D2-AA09-79871BCAA24B}" type="pres">
      <dgm:prSet presAssocID="{F896098E-2926-49A3-A93C-81F89B23CF01}" presName="parentLeftMargin" presStyleLbl="node1" presStyleIdx="2" presStyleCnt="7"/>
      <dgm:spPr/>
    </dgm:pt>
    <dgm:pt modelId="{6C624305-7C29-4AD1-A5E2-07C10AFF2AE8}" type="pres">
      <dgm:prSet presAssocID="{F896098E-2926-49A3-A93C-81F89B23CF01}" presName="parentText" presStyleLbl="node1" presStyleIdx="3" presStyleCnt="7" custScaleX="142857" custLinFactNeighborX="6352" custLinFactNeighborY="17943">
        <dgm:presLayoutVars>
          <dgm:chMax val="0"/>
          <dgm:bulletEnabled val="1"/>
        </dgm:presLayoutVars>
      </dgm:prSet>
      <dgm:spPr>
        <a:xfrm>
          <a:off x="511793" y="3267693"/>
          <a:ext cx="10235854" cy="649440"/>
        </a:xfrm>
        <a:prstGeom prst="roundRect">
          <a:avLst/>
        </a:prstGeom>
      </dgm:spPr>
    </dgm:pt>
    <dgm:pt modelId="{89C0CEDB-B289-4051-A3DC-75AE93D37F51}" type="pres">
      <dgm:prSet presAssocID="{F896098E-2926-49A3-A93C-81F89B23CF01}" presName="negativeSpace" presStyleCnt="0"/>
      <dgm:spPr/>
    </dgm:pt>
    <dgm:pt modelId="{E4737B38-C9E1-42F1-BA59-32BD4A2CA487}" type="pres">
      <dgm:prSet presAssocID="{F896098E-2926-49A3-A93C-81F89B23CF01}" presName="childText" presStyleLbl="conFgAcc1" presStyleIdx="3" presStyleCnt="7">
        <dgm:presLayoutVars>
          <dgm:bulletEnabled val="1"/>
        </dgm:presLayoutVars>
      </dgm:prSet>
      <dgm:spPr/>
    </dgm:pt>
    <dgm:pt modelId="{5A16A3A6-1500-4BD3-A893-E169E101A889}" type="pres">
      <dgm:prSet presAssocID="{8E045931-5FDE-4932-AE70-E73129306DCD}" presName="spaceBetweenRectangles" presStyleCnt="0"/>
      <dgm:spPr/>
    </dgm:pt>
    <dgm:pt modelId="{B85473A0-1FD6-423D-81BB-56D174FB41E9}" type="pres">
      <dgm:prSet presAssocID="{15134C94-EFA0-49DE-B746-41260A23AB80}" presName="parentLin" presStyleCnt="0"/>
      <dgm:spPr/>
    </dgm:pt>
    <dgm:pt modelId="{57E39EF5-DA69-4264-B29F-D55A182AF47D}" type="pres">
      <dgm:prSet presAssocID="{15134C94-EFA0-49DE-B746-41260A23AB80}" presName="parentLeftMargin" presStyleLbl="node1" presStyleIdx="3" presStyleCnt="7"/>
      <dgm:spPr/>
    </dgm:pt>
    <dgm:pt modelId="{0A9C841E-1AE8-4107-B8D0-3559A28BE854}" type="pres">
      <dgm:prSet presAssocID="{15134C94-EFA0-49DE-B746-41260A23AB80}" presName="parentText" presStyleLbl="node1" presStyleIdx="4" presStyleCnt="7" custScaleX="142857" custScaleY="156159">
        <dgm:presLayoutVars>
          <dgm:chMax val="0"/>
          <dgm:bulletEnabled val="1"/>
        </dgm:presLayoutVars>
      </dgm:prSet>
      <dgm:spPr>
        <a:xfrm>
          <a:off x="511793" y="4265613"/>
          <a:ext cx="10235854" cy="649440"/>
        </a:xfrm>
        <a:prstGeom prst="roundRect">
          <a:avLst/>
        </a:prstGeom>
      </dgm:spPr>
    </dgm:pt>
    <dgm:pt modelId="{2304649D-39BE-484D-B01A-1D9FDF7D587F}" type="pres">
      <dgm:prSet presAssocID="{15134C94-EFA0-49DE-B746-41260A23AB80}" presName="negativeSpace" presStyleCnt="0"/>
      <dgm:spPr/>
    </dgm:pt>
    <dgm:pt modelId="{74363404-D2DA-42E7-813E-6BAF1A518CC6}" type="pres">
      <dgm:prSet presAssocID="{15134C94-EFA0-49DE-B746-41260A23AB80}" presName="childText" presStyleLbl="conFgAcc1" presStyleIdx="4" presStyleCnt="7">
        <dgm:presLayoutVars>
          <dgm:bulletEnabled val="1"/>
        </dgm:presLayoutVars>
      </dgm:prSet>
      <dgm:spPr/>
    </dgm:pt>
    <dgm:pt modelId="{5B8C4E80-9F2D-4787-A92A-931EE2BB9FDB}" type="pres">
      <dgm:prSet presAssocID="{00DE1041-F209-410E-9398-19556E2B1B6C}" presName="spaceBetweenRectangles" presStyleCnt="0"/>
      <dgm:spPr/>
    </dgm:pt>
    <dgm:pt modelId="{7586417A-D7AB-41ED-8879-12D8A78BA628}" type="pres">
      <dgm:prSet presAssocID="{E80D4929-62DD-426C-994F-67D9EA468237}" presName="parentLin" presStyleCnt="0"/>
      <dgm:spPr/>
    </dgm:pt>
    <dgm:pt modelId="{A71CE30E-A3EA-4F33-9D63-BFF08DD08A9F}" type="pres">
      <dgm:prSet presAssocID="{E80D4929-62DD-426C-994F-67D9EA468237}" presName="parentLeftMargin" presStyleLbl="node1" presStyleIdx="4" presStyleCnt="7" custScaleX="142857"/>
      <dgm:spPr>
        <a:prstGeom prst="roundRect">
          <a:avLst/>
        </a:prstGeom>
      </dgm:spPr>
    </dgm:pt>
    <dgm:pt modelId="{56374FCC-BD8B-48DF-AE49-FDC9C9AB41A4}" type="pres">
      <dgm:prSet presAssocID="{E80D4929-62DD-426C-994F-67D9EA468237}" presName="parentText" presStyleLbl="node1" presStyleIdx="5" presStyleCnt="7" custScaleX="175312" custScaleY="144991" custLinFactNeighborX="-14283" custLinFactNeighborY="-22060">
        <dgm:presLayoutVars>
          <dgm:chMax val="0"/>
          <dgm:bulletEnabled val="1"/>
        </dgm:presLayoutVars>
      </dgm:prSet>
      <dgm:spPr/>
    </dgm:pt>
    <dgm:pt modelId="{EAA296C5-345D-4628-9775-088619BCBA84}" type="pres">
      <dgm:prSet presAssocID="{E80D4929-62DD-426C-994F-67D9EA468237}" presName="negativeSpace" presStyleCnt="0"/>
      <dgm:spPr/>
    </dgm:pt>
    <dgm:pt modelId="{2577474C-7828-47DA-B21E-78809073D9E5}" type="pres">
      <dgm:prSet presAssocID="{E80D4929-62DD-426C-994F-67D9EA468237}" presName="childText" presStyleLbl="conFgAcc1" presStyleIdx="5" presStyleCnt="7">
        <dgm:presLayoutVars>
          <dgm:bulletEnabled val="1"/>
        </dgm:presLayoutVars>
      </dgm:prSet>
      <dgm:spPr/>
    </dgm:pt>
    <dgm:pt modelId="{9FDEAE5E-D6F3-465C-B8FF-72A3C2B9A3F4}" type="pres">
      <dgm:prSet presAssocID="{4B18FD2C-FDC7-4671-8C0C-85594867781F}" presName="spaceBetweenRectangles" presStyleCnt="0"/>
      <dgm:spPr/>
    </dgm:pt>
    <dgm:pt modelId="{09B650B6-29F9-486A-A5B0-AE22B7E4C8FA}" type="pres">
      <dgm:prSet presAssocID="{4337BBCA-A4A2-477C-920D-3FD50F6A73EA}" presName="parentLin" presStyleCnt="0"/>
      <dgm:spPr/>
    </dgm:pt>
    <dgm:pt modelId="{62D7D364-88AD-46BD-81C0-BD1406523304}" type="pres">
      <dgm:prSet presAssocID="{4337BBCA-A4A2-477C-920D-3FD50F6A73EA}" presName="parentLeftMargin" presStyleLbl="node1" presStyleIdx="5" presStyleCnt="7" custScaleX="165754" custLinFactNeighborX="-30554" custLinFactNeighborY="-21693"/>
      <dgm:spPr/>
    </dgm:pt>
    <dgm:pt modelId="{F408D1F6-D03C-413D-8570-FA9B2E95DFB3}" type="pres">
      <dgm:prSet presAssocID="{4337BBCA-A4A2-477C-920D-3FD50F6A73EA}" presName="parentText" presStyleLbl="node1" presStyleIdx="6" presStyleCnt="7" custScaleX="182660" custLinFactNeighborX="-42167" custLinFactNeighborY="-42491">
        <dgm:presLayoutVars>
          <dgm:chMax val="0"/>
          <dgm:bulletEnabled val="1"/>
        </dgm:presLayoutVars>
      </dgm:prSet>
      <dgm:spPr/>
    </dgm:pt>
    <dgm:pt modelId="{DE3607DE-9870-4624-BC97-695D28071E39}" type="pres">
      <dgm:prSet presAssocID="{4337BBCA-A4A2-477C-920D-3FD50F6A73EA}" presName="negativeSpace" presStyleCnt="0"/>
      <dgm:spPr/>
    </dgm:pt>
    <dgm:pt modelId="{D15CF587-0B44-46C6-ADE5-3B38C1B0489A}" type="pres">
      <dgm:prSet presAssocID="{4337BBCA-A4A2-477C-920D-3FD50F6A73EA}" presName="childText" presStyleLbl="conFgAcc1" presStyleIdx="6" presStyleCnt="7" custLinFactNeighborY="16303">
        <dgm:presLayoutVars>
          <dgm:bulletEnabled val="1"/>
        </dgm:presLayoutVars>
      </dgm:prSet>
      <dgm:spPr/>
    </dgm:pt>
  </dgm:ptLst>
  <dgm:cxnLst>
    <dgm:cxn modelId="{D8B48113-3C63-4B5D-A2D2-D1F33C29A1E3}" type="presOf" srcId="{15134C94-EFA0-49DE-B746-41260A23AB80}" destId="{57E39EF5-DA69-4264-B29F-D55A182AF47D}" srcOrd="0" destOrd="0" presId="urn:microsoft.com/office/officeart/2005/8/layout/list1"/>
    <dgm:cxn modelId="{61226F18-B775-4E17-92DB-15542145738C}" type="presOf" srcId="{18849F44-BC65-4C90-8DA5-4920E1FF0CAA}" destId="{1AF29587-412B-408A-91F9-77969944CD59}" srcOrd="1" destOrd="0" presId="urn:microsoft.com/office/officeart/2005/8/layout/list1"/>
    <dgm:cxn modelId="{0B14BD33-D44A-47A2-9B4D-707CDCBA592B}" srcId="{3D518DF1-C234-4007-BB21-3614F1BB0BDA}" destId="{002CF1A2-DC50-46BB-A537-56E42F132850}" srcOrd="1" destOrd="0" parTransId="{DC2997E1-0D0E-4DEC-A356-F82E6CF71A22}" sibTransId="{7E6BBAC6-7799-4939-A778-A54B5488512F}"/>
    <dgm:cxn modelId="{745E4236-8E11-448E-BDE5-F47FC7845CAC}" srcId="{3D518DF1-C234-4007-BB21-3614F1BB0BDA}" destId="{18849F44-BC65-4C90-8DA5-4920E1FF0CAA}" srcOrd="0" destOrd="0" parTransId="{7FCEC211-96AC-42E6-B12B-3A36C0A312E9}" sibTransId="{DFC70255-F0CB-47E9-922F-0C57FD547BD3}"/>
    <dgm:cxn modelId="{831BE83F-2BF1-4430-9327-6DFCF84D2EE1}" type="presOf" srcId="{4337BBCA-A4A2-477C-920D-3FD50F6A73EA}" destId="{62D7D364-88AD-46BD-81C0-BD1406523304}" srcOrd="0" destOrd="0" presId="urn:microsoft.com/office/officeart/2005/8/layout/list1"/>
    <dgm:cxn modelId="{7971FA65-F085-4506-BA14-7B77F606F669}" type="presOf" srcId="{240F5198-0455-43F7-BCE2-732D43D51345}" destId="{BFEE9D50-1006-41D9-80AD-30C23AC4611E}" srcOrd="0" destOrd="0" presId="urn:microsoft.com/office/officeart/2005/8/layout/list1"/>
    <dgm:cxn modelId="{C5756866-AA24-4065-AFDF-FD502DB181FC}" type="presOf" srcId="{F896098E-2926-49A3-A93C-81F89B23CF01}" destId="{6C624305-7C29-4AD1-A5E2-07C10AFF2AE8}" srcOrd="1" destOrd="0" presId="urn:microsoft.com/office/officeart/2005/8/layout/list1"/>
    <dgm:cxn modelId="{F781F747-4BED-45BD-875E-F0BF5DB47D43}" srcId="{3D518DF1-C234-4007-BB21-3614F1BB0BDA}" destId="{4337BBCA-A4A2-477C-920D-3FD50F6A73EA}" srcOrd="6" destOrd="0" parTransId="{4979A863-8253-4572-9742-0AC8F03FE4B1}" sibTransId="{99A2AC56-6F73-44B7-AD68-E8AD47BFC65B}"/>
    <dgm:cxn modelId="{6EE6816B-7372-481B-810D-0BAF60D340E4}" type="presOf" srcId="{E80D4929-62DD-426C-994F-67D9EA468237}" destId="{56374FCC-BD8B-48DF-AE49-FDC9C9AB41A4}" srcOrd="1" destOrd="0" presId="urn:microsoft.com/office/officeart/2005/8/layout/list1"/>
    <dgm:cxn modelId="{16F99A72-B39B-44F6-907D-542F15A8F761}" srcId="{3D518DF1-C234-4007-BB21-3614F1BB0BDA}" destId="{15134C94-EFA0-49DE-B746-41260A23AB80}" srcOrd="4" destOrd="0" parTransId="{F1B3CBC7-0251-43FB-8E72-25F43F73503A}" sibTransId="{00DE1041-F209-410E-9398-19556E2B1B6C}"/>
    <dgm:cxn modelId="{43DC2353-3CB0-4D90-970A-FD39D8F87D7B}" type="presOf" srcId="{F896098E-2926-49A3-A93C-81F89B23CF01}" destId="{3F330C12-C213-43D2-AA09-79871BCAA24B}" srcOrd="0" destOrd="0" presId="urn:microsoft.com/office/officeart/2005/8/layout/list1"/>
    <dgm:cxn modelId="{8D08A57D-E207-4810-914F-041137FA74DD}" type="presOf" srcId="{E80D4929-62DD-426C-994F-67D9EA468237}" destId="{A71CE30E-A3EA-4F33-9D63-BFF08DD08A9F}" srcOrd="0" destOrd="0" presId="urn:microsoft.com/office/officeart/2005/8/layout/list1"/>
    <dgm:cxn modelId="{7AD6EC89-81B9-4F3A-9433-2AD894AD5F33}" type="presOf" srcId="{18849F44-BC65-4C90-8DA5-4920E1FF0CAA}" destId="{3E314D0E-9DB6-4D63-81DF-7C7B6E1FAF8D}" srcOrd="0" destOrd="0" presId="urn:microsoft.com/office/officeart/2005/8/layout/list1"/>
    <dgm:cxn modelId="{9718E793-D8AC-4B70-9CBA-ECD70246B5BF}" type="presOf" srcId="{240F5198-0455-43F7-BCE2-732D43D51345}" destId="{7B851562-87A9-40FD-85FF-265134DDD615}" srcOrd="1" destOrd="0" presId="urn:microsoft.com/office/officeart/2005/8/layout/list1"/>
    <dgm:cxn modelId="{E0E859AB-C05B-458F-A6A4-CE56A0A320F4}" type="presOf" srcId="{4337BBCA-A4A2-477C-920D-3FD50F6A73EA}" destId="{F408D1F6-D03C-413D-8570-FA9B2E95DFB3}" srcOrd="1" destOrd="0" presId="urn:microsoft.com/office/officeart/2005/8/layout/list1"/>
    <dgm:cxn modelId="{F4E0B8C1-037F-4D69-AACB-689980C38F59}" srcId="{3D518DF1-C234-4007-BB21-3614F1BB0BDA}" destId="{E80D4929-62DD-426C-994F-67D9EA468237}" srcOrd="5" destOrd="0" parTransId="{BE5556F5-5C25-4FEE-9654-F2CE3C61D26D}" sibTransId="{4B18FD2C-FDC7-4671-8C0C-85594867781F}"/>
    <dgm:cxn modelId="{E53B40C4-F9A4-4C23-A4E9-E1AEA41C5FD1}" type="presOf" srcId="{002CF1A2-DC50-46BB-A537-56E42F132850}" destId="{BA2A15E5-BD90-4A3A-A616-9834F331C22E}" srcOrd="0" destOrd="0" presId="urn:microsoft.com/office/officeart/2005/8/layout/list1"/>
    <dgm:cxn modelId="{3904C3CF-5902-48E7-8AA0-2D08EE640757}" type="presOf" srcId="{15134C94-EFA0-49DE-B746-41260A23AB80}" destId="{0A9C841E-1AE8-4107-B8D0-3559A28BE854}" srcOrd="1" destOrd="0" presId="urn:microsoft.com/office/officeart/2005/8/layout/list1"/>
    <dgm:cxn modelId="{7D1747D7-61EA-421B-95F5-1071B027516F}" type="presOf" srcId="{002CF1A2-DC50-46BB-A537-56E42F132850}" destId="{E4638E5C-CDD0-44A0-9A02-B5C86EBAD343}" srcOrd="1" destOrd="0" presId="urn:microsoft.com/office/officeart/2005/8/layout/list1"/>
    <dgm:cxn modelId="{8997A2E7-0CCA-4606-B25E-EF58F29FECDA}" srcId="{3D518DF1-C234-4007-BB21-3614F1BB0BDA}" destId="{240F5198-0455-43F7-BCE2-732D43D51345}" srcOrd="2" destOrd="0" parTransId="{9FB51A93-112B-4833-BEE9-F032197F7E15}" sibTransId="{BA1D633D-4C44-4D00-B9DE-EBCB6D7182CD}"/>
    <dgm:cxn modelId="{0FCD35EE-070F-42E9-84A9-A8E69F8E1642}" srcId="{3D518DF1-C234-4007-BB21-3614F1BB0BDA}" destId="{F896098E-2926-49A3-A93C-81F89B23CF01}" srcOrd="3" destOrd="0" parTransId="{071553A3-1797-437A-A85F-D7E5C5511747}" sibTransId="{8E045931-5FDE-4932-AE70-E73129306DCD}"/>
    <dgm:cxn modelId="{DC392FEF-B5DE-479C-9C99-6F380A0DDA80}" type="presOf" srcId="{3D518DF1-C234-4007-BB21-3614F1BB0BDA}" destId="{7BB325C5-D2E3-4668-BFAE-C5470399125F}" srcOrd="0" destOrd="0" presId="urn:microsoft.com/office/officeart/2005/8/layout/list1"/>
    <dgm:cxn modelId="{EF3D27DD-BB10-4B9B-A033-212AEFCB89C6}" type="presParOf" srcId="{7BB325C5-D2E3-4668-BFAE-C5470399125F}" destId="{136F3BCA-00AF-4BCC-8C15-A2630828F3E6}" srcOrd="0" destOrd="0" presId="urn:microsoft.com/office/officeart/2005/8/layout/list1"/>
    <dgm:cxn modelId="{97DB8EBB-77B9-4198-8C5D-87813628A131}" type="presParOf" srcId="{136F3BCA-00AF-4BCC-8C15-A2630828F3E6}" destId="{3E314D0E-9DB6-4D63-81DF-7C7B6E1FAF8D}" srcOrd="0" destOrd="0" presId="urn:microsoft.com/office/officeart/2005/8/layout/list1"/>
    <dgm:cxn modelId="{5B087B26-8F60-4B88-9BC1-C17F025584FC}" type="presParOf" srcId="{136F3BCA-00AF-4BCC-8C15-A2630828F3E6}" destId="{1AF29587-412B-408A-91F9-77969944CD59}" srcOrd="1" destOrd="0" presId="urn:microsoft.com/office/officeart/2005/8/layout/list1"/>
    <dgm:cxn modelId="{E92FA40E-63F5-4705-8C8A-9B0E7E9A6747}" type="presParOf" srcId="{7BB325C5-D2E3-4668-BFAE-C5470399125F}" destId="{6087F95F-BB75-419E-A51A-C1337BA22F2F}" srcOrd="1" destOrd="0" presId="urn:microsoft.com/office/officeart/2005/8/layout/list1"/>
    <dgm:cxn modelId="{5424A025-6C99-4805-BF7A-807848A3AE30}" type="presParOf" srcId="{7BB325C5-D2E3-4668-BFAE-C5470399125F}" destId="{DE9933BE-0A0A-4D0D-B18B-9BBE4198FE5B}" srcOrd="2" destOrd="0" presId="urn:microsoft.com/office/officeart/2005/8/layout/list1"/>
    <dgm:cxn modelId="{70670F46-E458-47E1-AA88-7E80A0E40DEF}" type="presParOf" srcId="{7BB325C5-D2E3-4668-BFAE-C5470399125F}" destId="{A586384F-D632-43EB-8665-EFA935D53957}" srcOrd="3" destOrd="0" presId="urn:microsoft.com/office/officeart/2005/8/layout/list1"/>
    <dgm:cxn modelId="{F6D69B45-36F1-4735-B8B7-3C7E25FC67C4}" type="presParOf" srcId="{7BB325C5-D2E3-4668-BFAE-C5470399125F}" destId="{589E46C0-D4C2-4898-9773-819D89BFF580}" srcOrd="4" destOrd="0" presId="urn:microsoft.com/office/officeart/2005/8/layout/list1"/>
    <dgm:cxn modelId="{BA7AA0A5-24EA-46CC-B239-4679574330E8}" type="presParOf" srcId="{589E46C0-D4C2-4898-9773-819D89BFF580}" destId="{BA2A15E5-BD90-4A3A-A616-9834F331C22E}" srcOrd="0" destOrd="0" presId="urn:microsoft.com/office/officeart/2005/8/layout/list1"/>
    <dgm:cxn modelId="{53C23649-D971-4399-B17F-353626B2ED78}" type="presParOf" srcId="{589E46C0-D4C2-4898-9773-819D89BFF580}" destId="{E4638E5C-CDD0-44A0-9A02-B5C86EBAD343}" srcOrd="1" destOrd="0" presId="urn:microsoft.com/office/officeart/2005/8/layout/list1"/>
    <dgm:cxn modelId="{76F9245C-A861-49D9-91F9-0874BBC29E70}" type="presParOf" srcId="{7BB325C5-D2E3-4668-BFAE-C5470399125F}" destId="{66A305EE-3B57-40F4-B9AF-6B15B66E3531}" srcOrd="5" destOrd="0" presId="urn:microsoft.com/office/officeart/2005/8/layout/list1"/>
    <dgm:cxn modelId="{67699E80-2FFC-4F03-A8A1-AEA0A5A38FDB}" type="presParOf" srcId="{7BB325C5-D2E3-4668-BFAE-C5470399125F}" destId="{77117E86-FC33-4C71-90AE-417E72BC027D}" srcOrd="6" destOrd="0" presId="urn:microsoft.com/office/officeart/2005/8/layout/list1"/>
    <dgm:cxn modelId="{D02E2422-E608-44AD-90ED-ADE59AC95832}" type="presParOf" srcId="{7BB325C5-D2E3-4668-BFAE-C5470399125F}" destId="{4669ECBF-31E1-4BA5-BDEB-1CC4FE2D90DB}" srcOrd="7" destOrd="0" presId="urn:microsoft.com/office/officeart/2005/8/layout/list1"/>
    <dgm:cxn modelId="{2417C6FB-8D2A-4605-9C4A-E56C0A657588}" type="presParOf" srcId="{7BB325C5-D2E3-4668-BFAE-C5470399125F}" destId="{46DB681C-C49D-46BF-B50C-401519D0A38B}" srcOrd="8" destOrd="0" presId="urn:microsoft.com/office/officeart/2005/8/layout/list1"/>
    <dgm:cxn modelId="{32FDFE9E-7B6C-45BA-84BC-5725A80E879B}" type="presParOf" srcId="{46DB681C-C49D-46BF-B50C-401519D0A38B}" destId="{BFEE9D50-1006-41D9-80AD-30C23AC4611E}" srcOrd="0" destOrd="0" presId="urn:microsoft.com/office/officeart/2005/8/layout/list1"/>
    <dgm:cxn modelId="{1CB9197B-FAEC-4A10-AC84-47F4C1C55BEF}" type="presParOf" srcId="{46DB681C-C49D-46BF-B50C-401519D0A38B}" destId="{7B851562-87A9-40FD-85FF-265134DDD615}" srcOrd="1" destOrd="0" presId="urn:microsoft.com/office/officeart/2005/8/layout/list1"/>
    <dgm:cxn modelId="{E1B50B4B-3B84-41FA-AC4F-9B27E16A98E3}" type="presParOf" srcId="{7BB325C5-D2E3-4668-BFAE-C5470399125F}" destId="{4E50355D-0F53-4102-80DF-D14F31E41C07}" srcOrd="9" destOrd="0" presId="urn:microsoft.com/office/officeart/2005/8/layout/list1"/>
    <dgm:cxn modelId="{D5C54535-F9FE-4DF3-B1B2-C8F15B1F2C4A}" type="presParOf" srcId="{7BB325C5-D2E3-4668-BFAE-C5470399125F}" destId="{75AB5B05-2B99-480E-A21F-8AC201A7E059}" srcOrd="10" destOrd="0" presId="urn:microsoft.com/office/officeart/2005/8/layout/list1"/>
    <dgm:cxn modelId="{07A685E5-CA1F-46FC-B8C0-48E3CDB04AF5}" type="presParOf" srcId="{7BB325C5-D2E3-4668-BFAE-C5470399125F}" destId="{EC44D286-849E-4138-8C18-E778EFFEC665}" srcOrd="11" destOrd="0" presId="urn:microsoft.com/office/officeart/2005/8/layout/list1"/>
    <dgm:cxn modelId="{D987A1BF-05BF-4C86-8F31-D07EC7787E66}" type="presParOf" srcId="{7BB325C5-D2E3-4668-BFAE-C5470399125F}" destId="{E401DDB0-3DE4-4ABA-9C01-5C9E000D070F}" srcOrd="12" destOrd="0" presId="urn:microsoft.com/office/officeart/2005/8/layout/list1"/>
    <dgm:cxn modelId="{34D52617-258E-4B86-8DA7-5777A7DB354D}" type="presParOf" srcId="{E401DDB0-3DE4-4ABA-9C01-5C9E000D070F}" destId="{3F330C12-C213-43D2-AA09-79871BCAA24B}" srcOrd="0" destOrd="0" presId="urn:microsoft.com/office/officeart/2005/8/layout/list1"/>
    <dgm:cxn modelId="{16846980-1228-436B-A2E1-22D88ED0F97D}" type="presParOf" srcId="{E401DDB0-3DE4-4ABA-9C01-5C9E000D070F}" destId="{6C624305-7C29-4AD1-A5E2-07C10AFF2AE8}" srcOrd="1" destOrd="0" presId="urn:microsoft.com/office/officeart/2005/8/layout/list1"/>
    <dgm:cxn modelId="{4610C706-902F-4FD0-90EB-C1DCCB11344A}" type="presParOf" srcId="{7BB325C5-D2E3-4668-BFAE-C5470399125F}" destId="{89C0CEDB-B289-4051-A3DC-75AE93D37F51}" srcOrd="13" destOrd="0" presId="urn:microsoft.com/office/officeart/2005/8/layout/list1"/>
    <dgm:cxn modelId="{0A0EF230-6CF9-4F7C-88FC-0E36936B9E33}" type="presParOf" srcId="{7BB325C5-D2E3-4668-BFAE-C5470399125F}" destId="{E4737B38-C9E1-42F1-BA59-32BD4A2CA487}" srcOrd="14" destOrd="0" presId="urn:microsoft.com/office/officeart/2005/8/layout/list1"/>
    <dgm:cxn modelId="{770E513A-1F90-4460-A80A-4E39B53BC996}" type="presParOf" srcId="{7BB325C5-D2E3-4668-BFAE-C5470399125F}" destId="{5A16A3A6-1500-4BD3-A893-E169E101A889}" srcOrd="15" destOrd="0" presId="urn:microsoft.com/office/officeart/2005/8/layout/list1"/>
    <dgm:cxn modelId="{CD007614-D534-4296-9FAF-B8437C11BC79}" type="presParOf" srcId="{7BB325C5-D2E3-4668-BFAE-C5470399125F}" destId="{B85473A0-1FD6-423D-81BB-56D174FB41E9}" srcOrd="16" destOrd="0" presId="urn:microsoft.com/office/officeart/2005/8/layout/list1"/>
    <dgm:cxn modelId="{C301AE2F-8426-4791-AF1C-557D12459A1B}" type="presParOf" srcId="{B85473A0-1FD6-423D-81BB-56D174FB41E9}" destId="{57E39EF5-DA69-4264-B29F-D55A182AF47D}" srcOrd="0" destOrd="0" presId="urn:microsoft.com/office/officeart/2005/8/layout/list1"/>
    <dgm:cxn modelId="{A801C45B-FFE6-4BB3-A4B4-65C73E4210F1}" type="presParOf" srcId="{B85473A0-1FD6-423D-81BB-56D174FB41E9}" destId="{0A9C841E-1AE8-4107-B8D0-3559A28BE854}" srcOrd="1" destOrd="0" presId="urn:microsoft.com/office/officeart/2005/8/layout/list1"/>
    <dgm:cxn modelId="{065DC5E2-181E-4DFA-9A4A-141B4B1DB2CF}" type="presParOf" srcId="{7BB325C5-D2E3-4668-BFAE-C5470399125F}" destId="{2304649D-39BE-484D-B01A-1D9FDF7D587F}" srcOrd="17" destOrd="0" presId="urn:microsoft.com/office/officeart/2005/8/layout/list1"/>
    <dgm:cxn modelId="{BA4B4075-8A9F-430B-8A40-7D61E09999D5}" type="presParOf" srcId="{7BB325C5-D2E3-4668-BFAE-C5470399125F}" destId="{74363404-D2DA-42E7-813E-6BAF1A518CC6}" srcOrd="18" destOrd="0" presId="urn:microsoft.com/office/officeart/2005/8/layout/list1"/>
    <dgm:cxn modelId="{E1D16180-E1FF-4E43-A03B-AC498B32E90C}" type="presParOf" srcId="{7BB325C5-D2E3-4668-BFAE-C5470399125F}" destId="{5B8C4E80-9F2D-4787-A92A-931EE2BB9FDB}" srcOrd="19" destOrd="0" presId="urn:microsoft.com/office/officeart/2005/8/layout/list1"/>
    <dgm:cxn modelId="{E7A1691E-398E-4991-81E3-7BDAF32951A6}" type="presParOf" srcId="{7BB325C5-D2E3-4668-BFAE-C5470399125F}" destId="{7586417A-D7AB-41ED-8879-12D8A78BA628}" srcOrd="20" destOrd="0" presId="urn:microsoft.com/office/officeart/2005/8/layout/list1"/>
    <dgm:cxn modelId="{D3882859-396A-4778-8AD1-B9E8FDEF526C}" type="presParOf" srcId="{7586417A-D7AB-41ED-8879-12D8A78BA628}" destId="{A71CE30E-A3EA-4F33-9D63-BFF08DD08A9F}" srcOrd="0" destOrd="0" presId="urn:microsoft.com/office/officeart/2005/8/layout/list1"/>
    <dgm:cxn modelId="{9EA7ECBE-F78C-4BB3-B015-B894910DF99C}" type="presParOf" srcId="{7586417A-D7AB-41ED-8879-12D8A78BA628}" destId="{56374FCC-BD8B-48DF-AE49-FDC9C9AB41A4}" srcOrd="1" destOrd="0" presId="urn:microsoft.com/office/officeart/2005/8/layout/list1"/>
    <dgm:cxn modelId="{34211FB9-23B9-4583-B98B-343A14C06992}" type="presParOf" srcId="{7BB325C5-D2E3-4668-BFAE-C5470399125F}" destId="{EAA296C5-345D-4628-9775-088619BCBA84}" srcOrd="21" destOrd="0" presId="urn:microsoft.com/office/officeart/2005/8/layout/list1"/>
    <dgm:cxn modelId="{BBFA44B4-669C-4349-8763-12A4D3BC2CD2}" type="presParOf" srcId="{7BB325C5-D2E3-4668-BFAE-C5470399125F}" destId="{2577474C-7828-47DA-B21E-78809073D9E5}" srcOrd="22" destOrd="0" presId="urn:microsoft.com/office/officeart/2005/8/layout/list1"/>
    <dgm:cxn modelId="{6FAEB0EF-678C-49B0-B5EA-9A387DE11385}" type="presParOf" srcId="{7BB325C5-D2E3-4668-BFAE-C5470399125F}" destId="{9FDEAE5E-D6F3-465C-B8FF-72A3C2B9A3F4}" srcOrd="23" destOrd="0" presId="urn:microsoft.com/office/officeart/2005/8/layout/list1"/>
    <dgm:cxn modelId="{C1F50AEB-A0E2-44A8-AD43-EE4F9C5EB865}" type="presParOf" srcId="{7BB325C5-D2E3-4668-BFAE-C5470399125F}" destId="{09B650B6-29F9-486A-A5B0-AE22B7E4C8FA}" srcOrd="24" destOrd="0" presId="urn:microsoft.com/office/officeart/2005/8/layout/list1"/>
    <dgm:cxn modelId="{9F8C3B23-5027-4A9D-9BB0-6F5A3BD552D4}" type="presParOf" srcId="{09B650B6-29F9-486A-A5B0-AE22B7E4C8FA}" destId="{62D7D364-88AD-46BD-81C0-BD1406523304}" srcOrd="0" destOrd="0" presId="urn:microsoft.com/office/officeart/2005/8/layout/list1"/>
    <dgm:cxn modelId="{C7AF81F5-5EAC-497B-A7A1-3FBCD99C1BCA}" type="presParOf" srcId="{09B650B6-29F9-486A-A5B0-AE22B7E4C8FA}" destId="{F408D1F6-D03C-413D-8570-FA9B2E95DFB3}" srcOrd="1" destOrd="0" presId="urn:microsoft.com/office/officeart/2005/8/layout/list1"/>
    <dgm:cxn modelId="{5F574002-40FF-4F52-A824-7CC2BC2BD84A}" type="presParOf" srcId="{7BB325C5-D2E3-4668-BFAE-C5470399125F}" destId="{DE3607DE-9870-4624-BC97-695D28071E39}" srcOrd="25" destOrd="0" presId="urn:microsoft.com/office/officeart/2005/8/layout/list1"/>
    <dgm:cxn modelId="{E3561F61-5688-42F1-860D-FFA60D3485C0}" type="presParOf" srcId="{7BB325C5-D2E3-4668-BFAE-C5470399125F}" destId="{D15CF587-0B44-46C6-ADE5-3B38C1B0489A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F213A1-8518-4DEB-9AA3-2C7E7BAA791F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952D2F33-3627-426C-A38A-E8B06360DEE2}">
      <dgm:prSet phldrT="[Text]" custT="1"/>
      <dgm:spPr/>
      <dgm:t>
        <a:bodyPr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sl-SI" sz="2400" dirty="0">
            <a:latin typeface="+mj-lt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sl-SI" sz="2400" dirty="0">
              <a:latin typeface="+mj-lt"/>
            </a:rPr>
            <a:t>Koordinacija z ministrstvi</a:t>
          </a:r>
        </a:p>
        <a:p>
          <a:pPr marL="0"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l-SI" sz="2400" dirty="0"/>
        </a:p>
      </dgm:t>
    </dgm:pt>
    <dgm:pt modelId="{208878CB-97D6-495B-AD31-AB6E15C7C57F}" type="parTrans" cxnId="{FCC602F8-2A90-4B95-A2CF-411EAD899A56}">
      <dgm:prSet/>
      <dgm:spPr/>
      <dgm:t>
        <a:bodyPr/>
        <a:lstStyle/>
        <a:p>
          <a:pPr algn="l"/>
          <a:endParaRPr lang="sl-SI" sz="2400">
            <a:solidFill>
              <a:schemeClr val="bg1"/>
            </a:solidFill>
          </a:endParaRPr>
        </a:p>
      </dgm:t>
    </dgm:pt>
    <dgm:pt modelId="{75403D1D-7C80-440A-A170-8805ABB422A1}" type="sibTrans" cxnId="{FCC602F8-2A90-4B95-A2CF-411EAD899A56}">
      <dgm:prSet/>
      <dgm:spPr/>
      <dgm:t>
        <a:bodyPr/>
        <a:lstStyle/>
        <a:p>
          <a:pPr algn="l"/>
          <a:endParaRPr lang="sl-SI" sz="2400">
            <a:solidFill>
              <a:schemeClr val="bg1"/>
            </a:solidFill>
          </a:endParaRPr>
        </a:p>
      </dgm:t>
    </dgm:pt>
    <dgm:pt modelId="{8C1F3576-C592-4486-8A6B-A44712201934}">
      <dgm:prSet phldrT="[Text]" custT="1"/>
      <dgm:spPr/>
      <dgm:t>
        <a:bodyPr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sl-SI" sz="2400" dirty="0">
            <a:latin typeface="+mj-lt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sl-SI" sz="2400" dirty="0">
              <a:latin typeface="+mj-lt"/>
            </a:rPr>
            <a:t>Koordinacija z ostalimi SRIP</a:t>
          </a:r>
        </a:p>
        <a:p>
          <a:pPr marL="0"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l-SI" sz="2400" dirty="0"/>
        </a:p>
      </dgm:t>
    </dgm:pt>
    <dgm:pt modelId="{CAFA61B9-38A9-4AC6-8FE7-0A06EEB9A63E}" type="parTrans" cxnId="{8ECB23C7-AD49-4346-8287-E92A22992F83}">
      <dgm:prSet/>
      <dgm:spPr/>
      <dgm:t>
        <a:bodyPr/>
        <a:lstStyle/>
        <a:p>
          <a:pPr algn="l"/>
          <a:endParaRPr lang="sl-SI" sz="2400">
            <a:solidFill>
              <a:schemeClr val="bg1"/>
            </a:solidFill>
          </a:endParaRPr>
        </a:p>
      </dgm:t>
    </dgm:pt>
    <dgm:pt modelId="{4AAD932F-F8BC-4308-9998-3C6BB6117DEE}" type="sibTrans" cxnId="{8ECB23C7-AD49-4346-8287-E92A22992F83}">
      <dgm:prSet/>
      <dgm:spPr/>
      <dgm:t>
        <a:bodyPr/>
        <a:lstStyle/>
        <a:p>
          <a:pPr algn="l"/>
          <a:endParaRPr lang="sl-SI" sz="2400">
            <a:solidFill>
              <a:schemeClr val="bg1"/>
            </a:solidFill>
          </a:endParaRPr>
        </a:p>
      </dgm:t>
    </dgm:pt>
    <dgm:pt modelId="{E966BB21-8310-478A-B58A-448C02DB9CA0}">
      <dgm:prSet phldrT="[Text]" custT="1"/>
      <dgm:spPr/>
      <dgm:t>
        <a:bodyPr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sl-SI" sz="2400" dirty="0">
            <a:latin typeface="+mj-lt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sl-SI" sz="2400" dirty="0">
              <a:latin typeface="+mj-lt"/>
            </a:rPr>
            <a:t>Internacionalizacija</a:t>
          </a:r>
        </a:p>
        <a:p>
          <a:pPr marL="0"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l-SI" sz="2400" dirty="0"/>
        </a:p>
      </dgm:t>
    </dgm:pt>
    <dgm:pt modelId="{0DFADB4E-F1C7-4A27-8D7E-1BE99F1DCDDC}" type="parTrans" cxnId="{29C3CD00-2885-434D-836F-0C947C4E381A}">
      <dgm:prSet/>
      <dgm:spPr/>
      <dgm:t>
        <a:bodyPr/>
        <a:lstStyle/>
        <a:p>
          <a:pPr algn="l"/>
          <a:endParaRPr lang="sl-SI" sz="2400">
            <a:solidFill>
              <a:schemeClr val="bg1"/>
            </a:solidFill>
          </a:endParaRPr>
        </a:p>
      </dgm:t>
    </dgm:pt>
    <dgm:pt modelId="{E71E1EB4-DA66-414E-8557-9E0E99771D21}" type="sibTrans" cxnId="{29C3CD00-2885-434D-836F-0C947C4E381A}">
      <dgm:prSet/>
      <dgm:spPr/>
      <dgm:t>
        <a:bodyPr/>
        <a:lstStyle/>
        <a:p>
          <a:pPr algn="l"/>
          <a:endParaRPr lang="sl-SI" sz="2400">
            <a:solidFill>
              <a:schemeClr val="bg1"/>
            </a:solidFill>
          </a:endParaRPr>
        </a:p>
      </dgm:t>
    </dgm:pt>
    <dgm:pt modelId="{3E591BB4-B433-4F06-982D-CB7A8D0EC79B}">
      <dgm:prSet phldrT="[Text]" custT="1"/>
      <dgm:spPr/>
      <dgm:t>
        <a:bodyPr/>
        <a:lstStyle/>
        <a:p>
          <a:pPr algn="l"/>
          <a:r>
            <a:rPr lang="sl-SI" sz="2400" dirty="0">
              <a:latin typeface="+mj-lt"/>
            </a:rPr>
            <a:t>Promocija: konference, objave mreženje</a:t>
          </a:r>
          <a:endParaRPr lang="sl-SI" sz="2400" dirty="0"/>
        </a:p>
      </dgm:t>
    </dgm:pt>
    <dgm:pt modelId="{68C59C8A-2930-4E6B-B8C1-C99EAFD1C4BC}" type="parTrans" cxnId="{220EAC2F-9F9C-4DEE-8193-FDD758817358}">
      <dgm:prSet/>
      <dgm:spPr/>
      <dgm:t>
        <a:bodyPr/>
        <a:lstStyle/>
        <a:p>
          <a:pPr algn="l"/>
          <a:endParaRPr lang="sl-SI" sz="2400">
            <a:solidFill>
              <a:schemeClr val="bg1"/>
            </a:solidFill>
          </a:endParaRPr>
        </a:p>
      </dgm:t>
    </dgm:pt>
    <dgm:pt modelId="{3043FDC5-DE69-4D58-8FF8-9F75312E1E1C}" type="sibTrans" cxnId="{220EAC2F-9F9C-4DEE-8193-FDD758817358}">
      <dgm:prSet/>
      <dgm:spPr/>
      <dgm:t>
        <a:bodyPr/>
        <a:lstStyle/>
        <a:p>
          <a:pPr algn="l"/>
          <a:endParaRPr lang="sl-SI" sz="2400">
            <a:solidFill>
              <a:schemeClr val="bg1"/>
            </a:solidFill>
          </a:endParaRPr>
        </a:p>
      </dgm:t>
    </dgm:pt>
    <dgm:pt modelId="{F13A31BD-E62E-4267-A9F0-891C89D27975}">
      <dgm:prSet phldrT="[Text]" custT="1"/>
      <dgm:spPr/>
      <dgm:t>
        <a:bodyPr/>
        <a:lstStyle/>
        <a:p>
          <a:pPr algn="l"/>
          <a:r>
            <a:rPr lang="sl-SI" sz="2400">
              <a:latin typeface="+mj-lt"/>
            </a:rPr>
            <a:t>Razvoj kadrov</a:t>
          </a:r>
          <a:endParaRPr lang="sl-SI" sz="2400" dirty="0"/>
        </a:p>
      </dgm:t>
    </dgm:pt>
    <dgm:pt modelId="{11036635-75ED-4155-BBDF-AB9EA7DF3E75}" type="parTrans" cxnId="{F9D4E6D7-7E74-45DC-AC33-2EBFB546B6ED}">
      <dgm:prSet/>
      <dgm:spPr/>
      <dgm:t>
        <a:bodyPr/>
        <a:lstStyle/>
        <a:p>
          <a:pPr algn="l"/>
          <a:endParaRPr lang="sl-SI" sz="2400">
            <a:solidFill>
              <a:schemeClr val="bg1"/>
            </a:solidFill>
          </a:endParaRPr>
        </a:p>
      </dgm:t>
    </dgm:pt>
    <dgm:pt modelId="{B4734C14-F1FA-4C56-BB8D-437E80FB77B7}" type="sibTrans" cxnId="{F9D4E6D7-7E74-45DC-AC33-2EBFB546B6ED}">
      <dgm:prSet/>
      <dgm:spPr/>
      <dgm:t>
        <a:bodyPr/>
        <a:lstStyle/>
        <a:p>
          <a:pPr algn="l"/>
          <a:endParaRPr lang="sl-SI" sz="2400">
            <a:solidFill>
              <a:schemeClr val="bg1"/>
            </a:solidFill>
          </a:endParaRPr>
        </a:p>
      </dgm:t>
    </dgm:pt>
    <dgm:pt modelId="{2F3A3869-295F-4962-9C32-655F1B693A2E}">
      <dgm:prSet phldrT="[Text]" custT="1"/>
      <dgm:spPr/>
      <dgm:t>
        <a:bodyPr/>
        <a:lstStyle/>
        <a:p>
          <a:pPr algn="l"/>
          <a:r>
            <a:rPr lang="sl-SI" sz="2400">
              <a:latin typeface="+mj-lt"/>
            </a:rPr>
            <a:t>Razvoj podjetništva</a:t>
          </a:r>
          <a:endParaRPr lang="sl-SI" sz="2400" dirty="0"/>
        </a:p>
      </dgm:t>
    </dgm:pt>
    <dgm:pt modelId="{6A150098-C780-4151-9F4E-4867A7FB0633}" type="parTrans" cxnId="{7B764ABC-C4F0-4858-885D-B23838B0B484}">
      <dgm:prSet/>
      <dgm:spPr/>
      <dgm:t>
        <a:bodyPr/>
        <a:lstStyle/>
        <a:p>
          <a:pPr algn="l"/>
          <a:endParaRPr lang="sl-SI" sz="2400">
            <a:solidFill>
              <a:schemeClr val="bg1"/>
            </a:solidFill>
          </a:endParaRPr>
        </a:p>
      </dgm:t>
    </dgm:pt>
    <dgm:pt modelId="{7ED1A321-1476-4342-969F-30B054DA470B}" type="sibTrans" cxnId="{7B764ABC-C4F0-4858-885D-B23838B0B484}">
      <dgm:prSet/>
      <dgm:spPr/>
      <dgm:t>
        <a:bodyPr/>
        <a:lstStyle/>
        <a:p>
          <a:pPr algn="l"/>
          <a:endParaRPr lang="sl-SI" sz="2400">
            <a:solidFill>
              <a:schemeClr val="bg1"/>
            </a:solidFill>
          </a:endParaRPr>
        </a:p>
      </dgm:t>
    </dgm:pt>
    <dgm:pt modelId="{6B2EDDC2-91CC-4AD9-86B8-13210C2991CE}" type="pres">
      <dgm:prSet presAssocID="{F0F213A1-8518-4DEB-9AA3-2C7E7BAA791F}" presName="linear" presStyleCnt="0">
        <dgm:presLayoutVars>
          <dgm:dir/>
          <dgm:animLvl val="lvl"/>
          <dgm:resizeHandles val="exact"/>
        </dgm:presLayoutVars>
      </dgm:prSet>
      <dgm:spPr/>
    </dgm:pt>
    <dgm:pt modelId="{7BD2DC8E-22F1-488D-9FA3-C2A92424F2E8}" type="pres">
      <dgm:prSet presAssocID="{952D2F33-3627-426C-A38A-E8B06360DEE2}" presName="parentLin" presStyleCnt="0"/>
      <dgm:spPr/>
    </dgm:pt>
    <dgm:pt modelId="{C861509A-3D66-46C0-A7C4-5E15659F1F59}" type="pres">
      <dgm:prSet presAssocID="{952D2F33-3627-426C-A38A-E8B06360DEE2}" presName="parentLeftMargin" presStyleLbl="node1" presStyleIdx="0" presStyleCnt="6"/>
      <dgm:spPr/>
    </dgm:pt>
    <dgm:pt modelId="{6C5105F8-0AB9-49D9-A63F-531ED5025735}" type="pres">
      <dgm:prSet presAssocID="{952D2F33-3627-426C-A38A-E8B06360DEE2}" presName="parentText" presStyleLbl="node1" presStyleIdx="0" presStyleCnt="6" custScaleY="179390">
        <dgm:presLayoutVars>
          <dgm:chMax val="0"/>
          <dgm:bulletEnabled val="1"/>
        </dgm:presLayoutVars>
      </dgm:prSet>
      <dgm:spPr/>
    </dgm:pt>
    <dgm:pt modelId="{FD0C7584-171B-42CC-B35B-ACDAC39B1244}" type="pres">
      <dgm:prSet presAssocID="{952D2F33-3627-426C-A38A-E8B06360DEE2}" presName="negativeSpace" presStyleCnt="0"/>
      <dgm:spPr/>
    </dgm:pt>
    <dgm:pt modelId="{C2C50F07-6554-4CD1-A095-378FDDE90179}" type="pres">
      <dgm:prSet presAssocID="{952D2F33-3627-426C-A38A-E8B06360DEE2}" presName="childText" presStyleLbl="conFgAcc1" presStyleIdx="0" presStyleCnt="6">
        <dgm:presLayoutVars>
          <dgm:bulletEnabled val="1"/>
        </dgm:presLayoutVars>
      </dgm:prSet>
      <dgm:spPr/>
    </dgm:pt>
    <dgm:pt modelId="{3A3A0A8B-66D5-40C8-BDD5-FE54BA523F5F}" type="pres">
      <dgm:prSet presAssocID="{75403D1D-7C80-440A-A170-8805ABB422A1}" presName="spaceBetweenRectangles" presStyleCnt="0"/>
      <dgm:spPr/>
    </dgm:pt>
    <dgm:pt modelId="{718E4CF1-E9D5-4787-B81F-AEB7450B1D8B}" type="pres">
      <dgm:prSet presAssocID="{8C1F3576-C592-4486-8A6B-A44712201934}" presName="parentLin" presStyleCnt="0"/>
      <dgm:spPr/>
    </dgm:pt>
    <dgm:pt modelId="{37782C96-005D-4CE2-A315-03A855E1CB31}" type="pres">
      <dgm:prSet presAssocID="{8C1F3576-C592-4486-8A6B-A44712201934}" presName="parentLeftMargin" presStyleLbl="node1" presStyleIdx="0" presStyleCnt="6"/>
      <dgm:spPr/>
    </dgm:pt>
    <dgm:pt modelId="{5C3F2345-13AD-4462-82FB-E371E8383828}" type="pres">
      <dgm:prSet presAssocID="{8C1F3576-C592-4486-8A6B-A44712201934}" presName="parentText" presStyleLbl="node1" presStyleIdx="1" presStyleCnt="6" custScaleY="210816">
        <dgm:presLayoutVars>
          <dgm:chMax val="0"/>
          <dgm:bulletEnabled val="1"/>
        </dgm:presLayoutVars>
      </dgm:prSet>
      <dgm:spPr/>
    </dgm:pt>
    <dgm:pt modelId="{37B64DBA-13AC-4A6A-B495-75A92DF9DA5B}" type="pres">
      <dgm:prSet presAssocID="{8C1F3576-C592-4486-8A6B-A44712201934}" presName="negativeSpace" presStyleCnt="0"/>
      <dgm:spPr/>
    </dgm:pt>
    <dgm:pt modelId="{197FC27C-F076-468F-8F34-B972138167FF}" type="pres">
      <dgm:prSet presAssocID="{8C1F3576-C592-4486-8A6B-A44712201934}" presName="childText" presStyleLbl="conFgAcc1" presStyleIdx="1" presStyleCnt="6">
        <dgm:presLayoutVars>
          <dgm:bulletEnabled val="1"/>
        </dgm:presLayoutVars>
      </dgm:prSet>
      <dgm:spPr/>
    </dgm:pt>
    <dgm:pt modelId="{6529D310-6778-43E0-A23B-28A03C84BDC1}" type="pres">
      <dgm:prSet presAssocID="{4AAD932F-F8BC-4308-9998-3C6BB6117DEE}" presName="spaceBetweenRectangles" presStyleCnt="0"/>
      <dgm:spPr/>
    </dgm:pt>
    <dgm:pt modelId="{233C4734-10F2-4518-BEFC-3CC3CC6E3024}" type="pres">
      <dgm:prSet presAssocID="{E966BB21-8310-478A-B58A-448C02DB9CA0}" presName="parentLin" presStyleCnt="0"/>
      <dgm:spPr/>
    </dgm:pt>
    <dgm:pt modelId="{5436FB09-B45C-49A5-BA9A-45DD49B7FB53}" type="pres">
      <dgm:prSet presAssocID="{E966BB21-8310-478A-B58A-448C02DB9CA0}" presName="parentLeftMargin" presStyleLbl="node1" presStyleIdx="1" presStyleCnt="6"/>
      <dgm:spPr/>
    </dgm:pt>
    <dgm:pt modelId="{4E724224-B9B5-4420-8250-09F65A7F30FD}" type="pres">
      <dgm:prSet presAssocID="{E966BB21-8310-478A-B58A-448C02DB9CA0}" presName="parentText" presStyleLbl="node1" presStyleIdx="2" presStyleCnt="6" custScaleY="200108">
        <dgm:presLayoutVars>
          <dgm:chMax val="0"/>
          <dgm:bulletEnabled val="1"/>
        </dgm:presLayoutVars>
      </dgm:prSet>
      <dgm:spPr/>
    </dgm:pt>
    <dgm:pt modelId="{EA419EA5-1982-4CF6-AFDB-69DC026CD652}" type="pres">
      <dgm:prSet presAssocID="{E966BB21-8310-478A-B58A-448C02DB9CA0}" presName="negativeSpace" presStyleCnt="0"/>
      <dgm:spPr/>
    </dgm:pt>
    <dgm:pt modelId="{DE4C41C2-4A65-48D3-B6E1-2F278D3D3E00}" type="pres">
      <dgm:prSet presAssocID="{E966BB21-8310-478A-B58A-448C02DB9CA0}" presName="childText" presStyleLbl="conFgAcc1" presStyleIdx="2" presStyleCnt="6">
        <dgm:presLayoutVars>
          <dgm:bulletEnabled val="1"/>
        </dgm:presLayoutVars>
      </dgm:prSet>
      <dgm:spPr/>
    </dgm:pt>
    <dgm:pt modelId="{EEE1870F-6EAD-4F2C-B994-05EFC3F7849E}" type="pres">
      <dgm:prSet presAssocID="{E71E1EB4-DA66-414E-8557-9E0E99771D21}" presName="spaceBetweenRectangles" presStyleCnt="0"/>
      <dgm:spPr/>
    </dgm:pt>
    <dgm:pt modelId="{9BB08F80-54B6-4D85-A3EF-73F35BC207C5}" type="pres">
      <dgm:prSet presAssocID="{3E591BB4-B433-4F06-982D-CB7A8D0EC79B}" presName="parentLin" presStyleCnt="0"/>
      <dgm:spPr/>
    </dgm:pt>
    <dgm:pt modelId="{443EAB5E-3A4F-481C-84AE-0D013AE15FB7}" type="pres">
      <dgm:prSet presAssocID="{3E591BB4-B433-4F06-982D-CB7A8D0EC79B}" presName="parentLeftMargin" presStyleLbl="node1" presStyleIdx="2" presStyleCnt="6"/>
      <dgm:spPr/>
    </dgm:pt>
    <dgm:pt modelId="{2D0B6099-BDE0-4AD4-B760-B8BF5FE79938}" type="pres">
      <dgm:prSet presAssocID="{3E591BB4-B433-4F06-982D-CB7A8D0EC79B}" presName="parentText" presStyleLbl="node1" presStyleIdx="3" presStyleCnt="6" custScaleY="188220">
        <dgm:presLayoutVars>
          <dgm:chMax val="0"/>
          <dgm:bulletEnabled val="1"/>
        </dgm:presLayoutVars>
      </dgm:prSet>
      <dgm:spPr/>
    </dgm:pt>
    <dgm:pt modelId="{6117962B-CEDA-4F5C-87E0-D20D96F01D42}" type="pres">
      <dgm:prSet presAssocID="{3E591BB4-B433-4F06-982D-CB7A8D0EC79B}" presName="negativeSpace" presStyleCnt="0"/>
      <dgm:spPr/>
    </dgm:pt>
    <dgm:pt modelId="{A7AB10CE-A35D-4614-889A-BC5447D3529A}" type="pres">
      <dgm:prSet presAssocID="{3E591BB4-B433-4F06-982D-CB7A8D0EC79B}" presName="childText" presStyleLbl="conFgAcc1" presStyleIdx="3" presStyleCnt="6">
        <dgm:presLayoutVars>
          <dgm:bulletEnabled val="1"/>
        </dgm:presLayoutVars>
      </dgm:prSet>
      <dgm:spPr/>
    </dgm:pt>
    <dgm:pt modelId="{F4DD744D-B5B3-48B4-9A4F-E82A2146B4E8}" type="pres">
      <dgm:prSet presAssocID="{3043FDC5-DE69-4D58-8FF8-9F75312E1E1C}" presName="spaceBetweenRectangles" presStyleCnt="0"/>
      <dgm:spPr/>
    </dgm:pt>
    <dgm:pt modelId="{F18FB418-4430-457B-B42C-4B1F0D137CF0}" type="pres">
      <dgm:prSet presAssocID="{F13A31BD-E62E-4267-A9F0-891C89D27975}" presName="parentLin" presStyleCnt="0"/>
      <dgm:spPr/>
    </dgm:pt>
    <dgm:pt modelId="{D71B90FF-B629-4AA0-B94A-EF0810411C03}" type="pres">
      <dgm:prSet presAssocID="{F13A31BD-E62E-4267-A9F0-891C89D27975}" presName="parentLeftMargin" presStyleLbl="node1" presStyleIdx="3" presStyleCnt="6"/>
      <dgm:spPr/>
    </dgm:pt>
    <dgm:pt modelId="{1A908DB1-FC5C-42CD-94F4-9DFE17194DD1}" type="pres">
      <dgm:prSet presAssocID="{F13A31BD-E62E-4267-A9F0-891C89D27975}" presName="parentText" presStyleLbl="node1" presStyleIdx="4" presStyleCnt="6" custScaleY="162743">
        <dgm:presLayoutVars>
          <dgm:chMax val="0"/>
          <dgm:bulletEnabled val="1"/>
        </dgm:presLayoutVars>
      </dgm:prSet>
      <dgm:spPr/>
    </dgm:pt>
    <dgm:pt modelId="{CB9454F8-BBFF-4500-AFBB-11ABAFB46848}" type="pres">
      <dgm:prSet presAssocID="{F13A31BD-E62E-4267-A9F0-891C89D27975}" presName="negativeSpace" presStyleCnt="0"/>
      <dgm:spPr/>
    </dgm:pt>
    <dgm:pt modelId="{601E845C-E343-44C9-8C6C-C302D8A5D97F}" type="pres">
      <dgm:prSet presAssocID="{F13A31BD-E62E-4267-A9F0-891C89D27975}" presName="childText" presStyleLbl="conFgAcc1" presStyleIdx="4" presStyleCnt="6">
        <dgm:presLayoutVars>
          <dgm:bulletEnabled val="1"/>
        </dgm:presLayoutVars>
      </dgm:prSet>
      <dgm:spPr/>
    </dgm:pt>
    <dgm:pt modelId="{E8B15076-B87D-4844-958C-2F82E178757D}" type="pres">
      <dgm:prSet presAssocID="{B4734C14-F1FA-4C56-BB8D-437E80FB77B7}" presName="spaceBetweenRectangles" presStyleCnt="0"/>
      <dgm:spPr/>
    </dgm:pt>
    <dgm:pt modelId="{3A3F3C7A-9985-4F68-96DB-461B56D986EC}" type="pres">
      <dgm:prSet presAssocID="{2F3A3869-295F-4962-9C32-655F1B693A2E}" presName="parentLin" presStyleCnt="0"/>
      <dgm:spPr/>
    </dgm:pt>
    <dgm:pt modelId="{BC544EF6-541E-4BFF-B30A-7F488A4E30A5}" type="pres">
      <dgm:prSet presAssocID="{2F3A3869-295F-4962-9C32-655F1B693A2E}" presName="parentLeftMargin" presStyleLbl="node1" presStyleIdx="4" presStyleCnt="6"/>
      <dgm:spPr/>
    </dgm:pt>
    <dgm:pt modelId="{29C5155E-4BF7-4319-9BC0-96BB66CF9366}" type="pres">
      <dgm:prSet presAssocID="{2F3A3869-295F-4962-9C32-655F1B693A2E}" presName="parentText" presStyleLbl="node1" presStyleIdx="5" presStyleCnt="6" custScaleY="182562">
        <dgm:presLayoutVars>
          <dgm:chMax val="0"/>
          <dgm:bulletEnabled val="1"/>
        </dgm:presLayoutVars>
      </dgm:prSet>
      <dgm:spPr/>
    </dgm:pt>
    <dgm:pt modelId="{4810611B-5663-46E7-BFC7-D68174F16FB9}" type="pres">
      <dgm:prSet presAssocID="{2F3A3869-295F-4962-9C32-655F1B693A2E}" presName="negativeSpace" presStyleCnt="0"/>
      <dgm:spPr/>
    </dgm:pt>
    <dgm:pt modelId="{0244BAF5-300F-490B-A80D-34BC72EB85BF}" type="pres">
      <dgm:prSet presAssocID="{2F3A3869-295F-4962-9C32-655F1B693A2E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29C3CD00-2885-434D-836F-0C947C4E381A}" srcId="{F0F213A1-8518-4DEB-9AA3-2C7E7BAA791F}" destId="{E966BB21-8310-478A-B58A-448C02DB9CA0}" srcOrd="2" destOrd="0" parTransId="{0DFADB4E-F1C7-4A27-8D7E-1BE99F1DCDDC}" sibTransId="{E71E1EB4-DA66-414E-8557-9E0E99771D21}"/>
    <dgm:cxn modelId="{220EAC2F-9F9C-4DEE-8193-FDD758817358}" srcId="{F0F213A1-8518-4DEB-9AA3-2C7E7BAA791F}" destId="{3E591BB4-B433-4F06-982D-CB7A8D0EC79B}" srcOrd="3" destOrd="0" parTransId="{68C59C8A-2930-4E6B-B8C1-C99EAFD1C4BC}" sibTransId="{3043FDC5-DE69-4D58-8FF8-9F75312E1E1C}"/>
    <dgm:cxn modelId="{800FBD52-332E-454A-891F-EFD124C2E29A}" type="presOf" srcId="{952D2F33-3627-426C-A38A-E8B06360DEE2}" destId="{6C5105F8-0AB9-49D9-A63F-531ED5025735}" srcOrd="1" destOrd="0" presId="urn:microsoft.com/office/officeart/2005/8/layout/list1"/>
    <dgm:cxn modelId="{DFDEF07E-2FCA-4B03-805F-FC427E6CA682}" type="presOf" srcId="{2F3A3869-295F-4962-9C32-655F1B693A2E}" destId="{29C5155E-4BF7-4319-9BC0-96BB66CF9366}" srcOrd="1" destOrd="0" presId="urn:microsoft.com/office/officeart/2005/8/layout/list1"/>
    <dgm:cxn modelId="{FD527585-26BF-445D-96E7-B6653787FA1D}" type="presOf" srcId="{8C1F3576-C592-4486-8A6B-A44712201934}" destId="{37782C96-005D-4CE2-A315-03A855E1CB31}" srcOrd="0" destOrd="0" presId="urn:microsoft.com/office/officeart/2005/8/layout/list1"/>
    <dgm:cxn modelId="{0D09A385-3985-43ED-BEA7-268D55BF2F4F}" type="presOf" srcId="{E966BB21-8310-478A-B58A-448C02DB9CA0}" destId="{5436FB09-B45C-49A5-BA9A-45DD49B7FB53}" srcOrd="0" destOrd="0" presId="urn:microsoft.com/office/officeart/2005/8/layout/list1"/>
    <dgm:cxn modelId="{85F1558A-6E5F-47D3-B549-6521D04A774E}" type="presOf" srcId="{E966BB21-8310-478A-B58A-448C02DB9CA0}" destId="{4E724224-B9B5-4420-8250-09F65A7F30FD}" srcOrd="1" destOrd="0" presId="urn:microsoft.com/office/officeart/2005/8/layout/list1"/>
    <dgm:cxn modelId="{6B74EA92-A6FA-4A0B-86B8-74F17B697747}" type="presOf" srcId="{F13A31BD-E62E-4267-A9F0-891C89D27975}" destId="{D71B90FF-B629-4AA0-B94A-EF0810411C03}" srcOrd="0" destOrd="0" presId="urn:microsoft.com/office/officeart/2005/8/layout/list1"/>
    <dgm:cxn modelId="{3795B5AE-D62C-4B85-B1AA-AC14F7D773C1}" type="presOf" srcId="{F13A31BD-E62E-4267-A9F0-891C89D27975}" destId="{1A908DB1-FC5C-42CD-94F4-9DFE17194DD1}" srcOrd="1" destOrd="0" presId="urn:microsoft.com/office/officeart/2005/8/layout/list1"/>
    <dgm:cxn modelId="{5DF6F6B5-BCC1-493B-8A1B-59F66A12BB4C}" type="presOf" srcId="{952D2F33-3627-426C-A38A-E8B06360DEE2}" destId="{C861509A-3D66-46C0-A7C4-5E15659F1F59}" srcOrd="0" destOrd="0" presId="urn:microsoft.com/office/officeart/2005/8/layout/list1"/>
    <dgm:cxn modelId="{7B764ABC-C4F0-4858-885D-B23838B0B484}" srcId="{F0F213A1-8518-4DEB-9AA3-2C7E7BAA791F}" destId="{2F3A3869-295F-4962-9C32-655F1B693A2E}" srcOrd="5" destOrd="0" parTransId="{6A150098-C780-4151-9F4E-4867A7FB0633}" sibTransId="{7ED1A321-1476-4342-969F-30B054DA470B}"/>
    <dgm:cxn modelId="{D4C707BD-1B34-4F62-A610-38FA65C8FBA1}" type="presOf" srcId="{8C1F3576-C592-4486-8A6B-A44712201934}" destId="{5C3F2345-13AD-4462-82FB-E371E8383828}" srcOrd="1" destOrd="0" presId="urn:microsoft.com/office/officeart/2005/8/layout/list1"/>
    <dgm:cxn modelId="{59EB07C3-FF8C-4E58-8655-6A4E0DA9BE65}" type="presOf" srcId="{F0F213A1-8518-4DEB-9AA3-2C7E7BAA791F}" destId="{6B2EDDC2-91CC-4AD9-86B8-13210C2991CE}" srcOrd="0" destOrd="0" presId="urn:microsoft.com/office/officeart/2005/8/layout/list1"/>
    <dgm:cxn modelId="{8ECB23C7-AD49-4346-8287-E92A22992F83}" srcId="{F0F213A1-8518-4DEB-9AA3-2C7E7BAA791F}" destId="{8C1F3576-C592-4486-8A6B-A44712201934}" srcOrd="1" destOrd="0" parTransId="{CAFA61B9-38A9-4AC6-8FE7-0A06EEB9A63E}" sibTransId="{4AAD932F-F8BC-4308-9998-3C6BB6117DEE}"/>
    <dgm:cxn modelId="{89EC9AC9-16D1-4368-9B6B-1279279C29ED}" type="presOf" srcId="{3E591BB4-B433-4F06-982D-CB7A8D0EC79B}" destId="{2D0B6099-BDE0-4AD4-B760-B8BF5FE79938}" srcOrd="1" destOrd="0" presId="urn:microsoft.com/office/officeart/2005/8/layout/list1"/>
    <dgm:cxn modelId="{269257D7-41B2-4EF0-BCE9-0239FB3E82DB}" type="presOf" srcId="{3E591BB4-B433-4F06-982D-CB7A8D0EC79B}" destId="{443EAB5E-3A4F-481C-84AE-0D013AE15FB7}" srcOrd="0" destOrd="0" presId="urn:microsoft.com/office/officeart/2005/8/layout/list1"/>
    <dgm:cxn modelId="{F9D4E6D7-7E74-45DC-AC33-2EBFB546B6ED}" srcId="{F0F213A1-8518-4DEB-9AA3-2C7E7BAA791F}" destId="{F13A31BD-E62E-4267-A9F0-891C89D27975}" srcOrd="4" destOrd="0" parTransId="{11036635-75ED-4155-BBDF-AB9EA7DF3E75}" sibTransId="{B4734C14-F1FA-4C56-BB8D-437E80FB77B7}"/>
    <dgm:cxn modelId="{0E36D1F2-C2F8-49F6-899A-F0BE17800610}" type="presOf" srcId="{2F3A3869-295F-4962-9C32-655F1B693A2E}" destId="{BC544EF6-541E-4BFF-B30A-7F488A4E30A5}" srcOrd="0" destOrd="0" presId="urn:microsoft.com/office/officeart/2005/8/layout/list1"/>
    <dgm:cxn modelId="{FCC602F8-2A90-4B95-A2CF-411EAD899A56}" srcId="{F0F213A1-8518-4DEB-9AA3-2C7E7BAA791F}" destId="{952D2F33-3627-426C-A38A-E8B06360DEE2}" srcOrd="0" destOrd="0" parTransId="{208878CB-97D6-495B-AD31-AB6E15C7C57F}" sibTransId="{75403D1D-7C80-440A-A170-8805ABB422A1}"/>
    <dgm:cxn modelId="{95A2F8F1-BBDF-4975-A9D9-7FFBF1D61BB0}" type="presParOf" srcId="{6B2EDDC2-91CC-4AD9-86B8-13210C2991CE}" destId="{7BD2DC8E-22F1-488D-9FA3-C2A92424F2E8}" srcOrd="0" destOrd="0" presId="urn:microsoft.com/office/officeart/2005/8/layout/list1"/>
    <dgm:cxn modelId="{9D88334B-DC48-4072-B823-46AB77499664}" type="presParOf" srcId="{7BD2DC8E-22F1-488D-9FA3-C2A92424F2E8}" destId="{C861509A-3D66-46C0-A7C4-5E15659F1F59}" srcOrd="0" destOrd="0" presId="urn:microsoft.com/office/officeart/2005/8/layout/list1"/>
    <dgm:cxn modelId="{086371BE-3001-4CCF-A295-8FD80FD88AE7}" type="presParOf" srcId="{7BD2DC8E-22F1-488D-9FA3-C2A92424F2E8}" destId="{6C5105F8-0AB9-49D9-A63F-531ED5025735}" srcOrd="1" destOrd="0" presId="urn:microsoft.com/office/officeart/2005/8/layout/list1"/>
    <dgm:cxn modelId="{FF62E25B-8743-4E10-BB65-188E72049404}" type="presParOf" srcId="{6B2EDDC2-91CC-4AD9-86B8-13210C2991CE}" destId="{FD0C7584-171B-42CC-B35B-ACDAC39B1244}" srcOrd="1" destOrd="0" presId="urn:microsoft.com/office/officeart/2005/8/layout/list1"/>
    <dgm:cxn modelId="{273882C4-29AB-4828-8D8A-F9829321A5F5}" type="presParOf" srcId="{6B2EDDC2-91CC-4AD9-86B8-13210C2991CE}" destId="{C2C50F07-6554-4CD1-A095-378FDDE90179}" srcOrd="2" destOrd="0" presId="urn:microsoft.com/office/officeart/2005/8/layout/list1"/>
    <dgm:cxn modelId="{B193EB9F-677C-4DC8-8352-3D59B805F861}" type="presParOf" srcId="{6B2EDDC2-91CC-4AD9-86B8-13210C2991CE}" destId="{3A3A0A8B-66D5-40C8-BDD5-FE54BA523F5F}" srcOrd="3" destOrd="0" presId="urn:microsoft.com/office/officeart/2005/8/layout/list1"/>
    <dgm:cxn modelId="{41070E29-0B26-49DA-A9C6-83D16CC3FCF2}" type="presParOf" srcId="{6B2EDDC2-91CC-4AD9-86B8-13210C2991CE}" destId="{718E4CF1-E9D5-4787-B81F-AEB7450B1D8B}" srcOrd="4" destOrd="0" presId="urn:microsoft.com/office/officeart/2005/8/layout/list1"/>
    <dgm:cxn modelId="{B9B35AE9-8D3F-4CAF-A5D0-A304D91E3EB9}" type="presParOf" srcId="{718E4CF1-E9D5-4787-B81F-AEB7450B1D8B}" destId="{37782C96-005D-4CE2-A315-03A855E1CB31}" srcOrd="0" destOrd="0" presId="urn:microsoft.com/office/officeart/2005/8/layout/list1"/>
    <dgm:cxn modelId="{1A27A986-B7A4-4970-86A0-F1E71432CB05}" type="presParOf" srcId="{718E4CF1-E9D5-4787-B81F-AEB7450B1D8B}" destId="{5C3F2345-13AD-4462-82FB-E371E8383828}" srcOrd="1" destOrd="0" presId="urn:microsoft.com/office/officeart/2005/8/layout/list1"/>
    <dgm:cxn modelId="{31812BF4-7D8D-438F-BC6C-47FA35BED7E7}" type="presParOf" srcId="{6B2EDDC2-91CC-4AD9-86B8-13210C2991CE}" destId="{37B64DBA-13AC-4A6A-B495-75A92DF9DA5B}" srcOrd="5" destOrd="0" presId="urn:microsoft.com/office/officeart/2005/8/layout/list1"/>
    <dgm:cxn modelId="{2CA3D34B-C8FF-450F-BEAF-4896D97ACBCD}" type="presParOf" srcId="{6B2EDDC2-91CC-4AD9-86B8-13210C2991CE}" destId="{197FC27C-F076-468F-8F34-B972138167FF}" srcOrd="6" destOrd="0" presId="urn:microsoft.com/office/officeart/2005/8/layout/list1"/>
    <dgm:cxn modelId="{ED40B80C-37EC-45D2-A2D1-68E383BD5AB6}" type="presParOf" srcId="{6B2EDDC2-91CC-4AD9-86B8-13210C2991CE}" destId="{6529D310-6778-43E0-A23B-28A03C84BDC1}" srcOrd="7" destOrd="0" presId="urn:microsoft.com/office/officeart/2005/8/layout/list1"/>
    <dgm:cxn modelId="{D616FCE5-C7F8-4C80-84D4-38C34FD5D1E8}" type="presParOf" srcId="{6B2EDDC2-91CC-4AD9-86B8-13210C2991CE}" destId="{233C4734-10F2-4518-BEFC-3CC3CC6E3024}" srcOrd="8" destOrd="0" presId="urn:microsoft.com/office/officeart/2005/8/layout/list1"/>
    <dgm:cxn modelId="{9D65ABDA-C4EA-400C-8117-E3C10B46BB0A}" type="presParOf" srcId="{233C4734-10F2-4518-BEFC-3CC3CC6E3024}" destId="{5436FB09-B45C-49A5-BA9A-45DD49B7FB53}" srcOrd="0" destOrd="0" presId="urn:microsoft.com/office/officeart/2005/8/layout/list1"/>
    <dgm:cxn modelId="{6FE1BC8C-00CA-4AD8-94F6-00079A8A80BB}" type="presParOf" srcId="{233C4734-10F2-4518-BEFC-3CC3CC6E3024}" destId="{4E724224-B9B5-4420-8250-09F65A7F30FD}" srcOrd="1" destOrd="0" presId="urn:microsoft.com/office/officeart/2005/8/layout/list1"/>
    <dgm:cxn modelId="{E42A178A-9DD4-404E-967F-8FC9E455D6FD}" type="presParOf" srcId="{6B2EDDC2-91CC-4AD9-86B8-13210C2991CE}" destId="{EA419EA5-1982-4CF6-AFDB-69DC026CD652}" srcOrd="9" destOrd="0" presId="urn:microsoft.com/office/officeart/2005/8/layout/list1"/>
    <dgm:cxn modelId="{CF75DD61-6D63-4A3D-983D-E5C0DE918678}" type="presParOf" srcId="{6B2EDDC2-91CC-4AD9-86B8-13210C2991CE}" destId="{DE4C41C2-4A65-48D3-B6E1-2F278D3D3E00}" srcOrd="10" destOrd="0" presId="urn:microsoft.com/office/officeart/2005/8/layout/list1"/>
    <dgm:cxn modelId="{ABED2FBD-74A9-47BE-9446-D6D8AD334759}" type="presParOf" srcId="{6B2EDDC2-91CC-4AD9-86B8-13210C2991CE}" destId="{EEE1870F-6EAD-4F2C-B994-05EFC3F7849E}" srcOrd="11" destOrd="0" presId="urn:microsoft.com/office/officeart/2005/8/layout/list1"/>
    <dgm:cxn modelId="{468763A6-C7A5-4632-B072-596AE4294D55}" type="presParOf" srcId="{6B2EDDC2-91CC-4AD9-86B8-13210C2991CE}" destId="{9BB08F80-54B6-4D85-A3EF-73F35BC207C5}" srcOrd="12" destOrd="0" presId="urn:microsoft.com/office/officeart/2005/8/layout/list1"/>
    <dgm:cxn modelId="{C5AB689B-D859-44B5-98E9-6BC18B82575F}" type="presParOf" srcId="{9BB08F80-54B6-4D85-A3EF-73F35BC207C5}" destId="{443EAB5E-3A4F-481C-84AE-0D013AE15FB7}" srcOrd="0" destOrd="0" presId="urn:microsoft.com/office/officeart/2005/8/layout/list1"/>
    <dgm:cxn modelId="{B7A518B9-D700-4B9D-A4FB-FFBB757FCB28}" type="presParOf" srcId="{9BB08F80-54B6-4D85-A3EF-73F35BC207C5}" destId="{2D0B6099-BDE0-4AD4-B760-B8BF5FE79938}" srcOrd="1" destOrd="0" presId="urn:microsoft.com/office/officeart/2005/8/layout/list1"/>
    <dgm:cxn modelId="{E9D9580D-9AF3-4F17-8705-16059255B5DA}" type="presParOf" srcId="{6B2EDDC2-91CC-4AD9-86B8-13210C2991CE}" destId="{6117962B-CEDA-4F5C-87E0-D20D96F01D42}" srcOrd="13" destOrd="0" presId="urn:microsoft.com/office/officeart/2005/8/layout/list1"/>
    <dgm:cxn modelId="{7E261498-CFCD-4212-92D8-E8E587E3D85A}" type="presParOf" srcId="{6B2EDDC2-91CC-4AD9-86B8-13210C2991CE}" destId="{A7AB10CE-A35D-4614-889A-BC5447D3529A}" srcOrd="14" destOrd="0" presId="urn:microsoft.com/office/officeart/2005/8/layout/list1"/>
    <dgm:cxn modelId="{B4409971-4F79-4189-8F05-189E7A434C74}" type="presParOf" srcId="{6B2EDDC2-91CC-4AD9-86B8-13210C2991CE}" destId="{F4DD744D-B5B3-48B4-9A4F-E82A2146B4E8}" srcOrd="15" destOrd="0" presId="urn:microsoft.com/office/officeart/2005/8/layout/list1"/>
    <dgm:cxn modelId="{A2A71A84-A5D7-4363-AD4A-ED06F0C02BD4}" type="presParOf" srcId="{6B2EDDC2-91CC-4AD9-86B8-13210C2991CE}" destId="{F18FB418-4430-457B-B42C-4B1F0D137CF0}" srcOrd="16" destOrd="0" presId="urn:microsoft.com/office/officeart/2005/8/layout/list1"/>
    <dgm:cxn modelId="{6EC39E9B-83F8-4706-A994-9C1DB129F8FE}" type="presParOf" srcId="{F18FB418-4430-457B-B42C-4B1F0D137CF0}" destId="{D71B90FF-B629-4AA0-B94A-EF0810411C03}" srcOrd="0" destOrd="0" presId="urn:microsoft.com/office/officeart/2005/8/layout/list1"/>
    <dgm:cxn modelId="{DB785EAA-9890-4062-8836-F23D661EBC6E}" type="presParOf" srcId="{F18FB418-4430-457B-B42C-4B1F0D137CF0}" destId="{1A908DB1-FC5C-42CD-94F4-9DFE17194DD1}" srcOrd="1" destOrd="0" presId="urn:microsoft.com/office/officeart/2005/8/layout/list1"/>
    <dgm:cxn modelId="{9088984F-1B4B-4FC8-8C48-73FB40E0B869}" type="presParOf" srcId="{6B2EDDC2-91CC-4AD9-86B8-13210C2991CE}" destId="{CB9454F8-BBFF-4500-AFBB-11ABAFB46848}" srcOrd="17" destOrd="0" presId="urn:microsoft.com/office/officeart/2005/8/layout/list1"/>
    <dgm:cxn modelId="{1C315AC2-1EFE-4D8A-837F-692F2A5AD49E}" type="presParOf" srcId="{6B2EDDC2-91CC-4AD9-86B8-13210C2991CE}" destId="{601E845C-E343-44C9-8C6C-C302D8A5D97F}" srcOrd="18" destOrd="0" presId="urn:microsoft.com/office/officeart/2005/8/layout/list1"/>
    <dgm:cxn modelId="{27017FE9-F77B-401A-B2C6-A6577FC0E780}" type="presParOf" srcId="{6B2EDDC2-91CC-4AD9-86B8-13210C2991CE}" destId="{E8B15076-B87D-4844-958C-2F82E178757D}" srcOrd="19" destOrd="0" presId="urn:microsoft.com/office/officeart/2005/8/layout/list1"/>
    <dgm:cxn modelId="{CD1F2CC8-3AEF-414F-8929-B53E361E7820}" type="presParOf" srcId="{6B2EDDC2-91CC-4AD9-86B8-13210C2991CE}" destId="{3A3F3C7A-9985-4F68-96DB-461B56D986EC}" srcOrd="20" destOrd="0" presId="urn:microsoft.com/office/officeart/2005/8/layout/list1"/>
    <dgm:cxn modelId="{67251808-AADF-4752-B263-3EE8E3C6C13B}" type="presParOf" srcId="{3A3F3C7A-9985-4F68-96DB-461B56D986EC}" destId="{BC544EF6-541E-4BFF-B30A-7F488A4E30A5}" srcOrd="0" destOrd="0" presId="urn:microsoft.com/office/officeart/2005/8/layout/list1"/>
    <dgm:cxn modelId="{3E29C113-9FD1-4490-95BC-D1A145988F2F}" type="presParOf" srcId="{3A3F3C7A-9985-4F68-96DB-461B56D986EC}" destId="{29C5155E-4BF7-4319-9BC0-96BB66CF9366}" srcOrd="1" destOrd="0" presId="urn:microsoft.com/office/officeart/2005/8/layout/list1"/>
    <dgm:cxn modelId="{A1C8C9F3-C832-4FF5-85F4-15703DD424D5}" type="presParOf" srcId="{6B2EDDC2-91CC-4AD9-86B8-13210C2991CE}" destId="{4810611B-5663-46E7-BFC7-D68174F16FB9}" srcOrd="21" destOrd="0" presId="urn:microsoft.com/office/officeart/2005/8/layout/list1"/>
    <dgm:cxn modelId="{AE1D84B5-EC3D-4234-8D3F-BB4C5899056E}" type="presParOf" srcId="{6B2EDDC2-91CC-4AD9-86B8-13210C2991CE}" destId="{0244BAF5-300F-490B-A80D-34BC72EB85BF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BC26F044-9B80-477B-9FFA-D993C09CFF91}" type="doc">
      <dgm:prSet loTypeId="urn:microsoft.com/office/officeart/2005/8/layout/gear1" loCatId="process" qsTypeId="urn:microsoft.com/office/officeart/2005/8/quickstyle/3d3" qsCatId="3D" csTypeId="urn:microsoft.com/office/officeart/2005/8/colors/accent1_2" csCatId="accent1" phldr="1"/>
      <dgm:spPr/>
    </dgm:pt>
    <dgm:pt modelId="{00E681FC-1690-45CC-B2D2-ECB5664B84AC}">
      <dgm:prSet phldrT="[Text]" custT="1"/>
      <dgm:spPr/>
      <dgm:t>
        <a:bodyPr/>
        <a:lstStyle/>
        <a:p>
          <a:r>
            <a:rPr lang="sl-SI" sz="2400" b="1" dirty="0">
              <a:latin typeface="+mj-lt"/>
            </a:rPr>
            <a:t>49.700 mio prihodkov</a:t>
          </a:r>
          <a:endParaRPr lang="en-US" sz="2400" b="1" dirty="0">
            <a:latin typeface="+mj-lt"/>
          </a:endParaRPr>
        </a:p>
      </dgm:t>
    </dgm:pt>
    <dgm:pt modelId="{4CB50B4F-F587-4E11-87C6-191791FEE108}" type="parTrans" cxnId="{CA04BC99-3819-423F-860C-A09C35A086C1}">
      <dgm:prSet/>
      <dgm:spPr/>
      <dgm:t>
        <a:bodyPr/>
        <a:lstStyle/>
        <a:p>
          <a:endParaRPr lang="en-US" sz="2400" b="1">
            <a:latin typeface="+mj-lt"/>
          </a:endParaRPr>
        </a:p>
      </dgm:t>
    </dgm:pt>
    <dgm:pt modelId="{536984F2-64FF-41A2-82E3-407EA6B58F8A}" type="sibTrans" cxnId="{CA04BC99-3819-423F-860C-A09C35A086C1}">
      <dgm:prSet/>
      <dgm:spPr/>
      <dgm:t>
        <a:bodyPr/>
        <a:lstStyle/>
        <a:p>
          <a:endParaRPr lang="en-US" sz="2400" b="1">
            <a:latin typeface="+mj-lt"/>
          </a:endParaRPr>
        </a:p>
      </dgm:t>
    </dgm:pt>
    <dgm:pt modelId="{0D5E7C61-0217-4CE4-8858-E0F1AED5FB3E}">
      <dgm:prSet phldrT="[Text]" custT="1"/>
      <dgm:spPr/>
      <dgm:t>
        <a:bodyPr/>
        <a:lstStyle/>
        <a:p>
          <a:r>
            <a:rPr lang="sl-SI" sz="2400" b="1" dirty="0">
              <a:latin typeface="+mj-lt"/>
            </a:rPr>
            <a:t>14.260  zaposlenih</a:t>
          </a:r>
          <a:endParaRPr lang="en-US" sz="2400" b="1" dirty="0">
            <a:latin typeface="+mj-lt"/>
          </a:endParaRPr>
        </a:p>
      </dgm:t>
    </dgm:pt>
    <dgm:pt modelId="{2A83BF2B-C1D9-4E90-89AF-A0E5F20DD8D1}" type="parTrans" cxnId="{32AC09CE-7F7F-4BF1-8F66-35577A09ABF7}">
      <dgm:prSet/>
      <dgm:spPr/>
      <dgm:t>
        <a:bodyPr/>
        <a:lstStyle/>
        <a:p>
          <a:endParaRPr lang="en-US" sz="2400" b="1">
            <a:latin typeface="+mj-lt"/>
          </a:endParaRPr>
        </a:p>
      </dgm:t>
    </dgm:pt>
    <dgm:pt modelId="{D85C5925-5F64-4CAE-B1C5-095FC678DB50}" type="sibTrans" cxnId="{32AC09CE-7F7F-4BF1-8F66-35577A09ABF7}">
      <dgm:prSet/>
      <dgm:spPr/>
      <dgm:t>
        <a:bodyPr/>
        <a:lstStyle/>
        <a:p>
          <a:endParaRPr lang="en-US" sz="2400" b="1">
            <a:latin typeface="+mj-lt"/>
          </a:endParaRPr>
        </a:p>
      </dgm:t>
    </dgm:pt>
    <dgm:pt modelId="{8327456D-B41B-45DE-8873-7D04D91786D3}">
      <dgm:prSet phldrT="[Text]" custT="1"/>
      <dgm:spPr/>
      <dgm:t>
        <a:bodyPr/>
        <a:lstStyle/>
        <a:p>
          <a:r>
            <a:rPr lang="sl-SI" sz="2400" b="1" dirty="0">
              <a:latin typeface="+mj-lt"/>
            </a:rPr>
            <a:t>1.750 mio kapitala</a:t>
          </a:r>
          <a:endParaRPr lang="en-US" sz="2400" b="1" dirty="0">
            <a:latin typeface="+mj-lt"/>
          </a:endParaRPr>
        </a:p>
      </dgm:t>
    </dgm:pt>
    <dgm:pt modelId="{B5371FC6-B182-46D8-B611-7F609ECE654E}" type="parTrans" cxnId="{00EEF17B-951D-4FA9-9A1C-527F3036137F}">
      <dgm:prSet/>
      <dgm:spPr/>
      <dgm:t>
        <a:bodyPr/>
        <a:lstStyle/>
        <a:p>
          <a:endParaRPr lang="en-US" sz="2400" b="1">
            <a:latin typeface="+mj-lt"/>
          </a:endParaRPr>
        </a:p>
      </dgm:t>
    </dgm:pt>
    <dgm:pt modelId="{9CCACD4E-E48C-4A8D-9092-5B72A6E6FD68}" type="sibTrans" cxnId="{00EEF17B-951D-4FA9-9A1C-527F3036137F}">
      <dgm:prSet/>
      <dgm:spPr/>
      <dgm:t>
        <a:bodyPr/>
        <a:lstStyle/>
        <a:p>
          <a:endParaRPr lang="en-US" sz="2400" b="1">
            <a:latin typeface="+mj-lt"/>
          </a:endParaRPr>
        </a:p>
      </dgm:t>
    </dgm:pt>
    <dgm:pt modelId="{BF93724C-0312-43EA-BCD7-03482CE22253}" type="pres">
      <dgm:prSet presAssocID="{BC26F044-9B80-477B-9FFA-D993C09CFF91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D7336A69-94D2-4684-9558-A022E23157D2}" type="pres">
      <dgm:prSet presAssocID="{00E681FC-1690-45CC-B2D2-ECB5664B84AC}" presName="gear1" presStyleLbl="node1" presStyleIdx="0" presStyleCnt="3">
        <dgm:presLayoutVars>
          <dgm:chMax val="1"/>
          <dgm:bulletEnabled val="1"/>
        </dgm:presLayoutVars>
      </dgm:prSet>
      <dgm:spPr/>
    </dgm:pt>
    <dgm:pt modelId="{21146143-8E65-4A5E-AA00-09F5625DB71E}" type="pres">
      <dgm:prSet presAssocID="{00E681FC-1690-45CC-B2D2-ECB5664B84AC}" presName="gear1srcNode" presStyleLbl="node1" presStyleIdx="0" presStyleCnt="3"/>
      <dgm:spPr/>
    </dgm:pt>
    <dgm:pt modelId="{21015653-56C6-4FE8-86D8-C066089AFCB4}" type="pres">
      <dgm:prSet presAssocID="{00E681FC-1690-45CC-B2D2-ECB5664B84AC}" presName="gear1dstNode" presStyleLbl="node1" presStyleIdx="0" presStyleCnt="3"/>
      <dgm:spPr/>
    </dgm:pt>
    <dgm:pt modelId="{3EC85445-BB98-41DE-877F-860F26E30393}" type="pres">
      <dgm:prSet presAssocID="{0D5E7C61-0217-4CE4-8858-E0F1AED5FB3E}" presName="gear2" presStyleLbl="node1" presStyleIdx="1" presStyleCnt="3" custScaleX="114237">
        <dgm:presLayoutVars>
          <dgm:chMax val="1"/>
          <dgm:bulletEnabled val="1"/>
        </dgm:presLayoutVars>
      </dgm:prSet>
      <dgm:spPr/>
    </dgm:pt>
    <dgm:pt modelId="{23A2C519-1091-41C1-9C4E-25DFD7553E01}" type="pres">
      <dgm:prSet presAssocID="{0D5E7C61-0217-4CE4-8858-E0F1AED5FB3E}" presName="gear2srcNode" presStyleLbl="node1" presStyleIdx="1" presStyleCnt="3"/>
      <dgm:spPr/>
    </dgm:pt>
    <dgm:pt modelId="{F2C20C70-679F-42D0-956F-DD78709B90A8}" type="pres">
      <dgm:prSet presAssocID="{0D5E7C61-0217-4CE4-8858-E0F1AED5FB3E}" presName="gear2dstNode" presStyleLbl="node1" presStyleIdx="1" presStyleCnt="3"/>
      <dgm:spPr/>
    </dgm:pt>
    <dgm:pt modelId="{2005CDE3-7A21-48DB-8448-EA8090BD4D4B}" type="pres">
      <dgm:prSet presAssocID="{8327456D-B41B-45DE-8873-7D04D91786D3}" presName="gear3" presStyleLbl="node1" presStyleIdx="2" presStyleCnt="3"/>
      <dgm:spPr/>
    </dgm:pt>
    <dgm:pt modelId="{D57A11A4-1C60-494C-9F1D-509A5BED37F2}" type="pres">
      <dgm:prSet presAssocID="{8327456D-B41B-45DE-8873-7D04D91786D3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2342CE78-33EA-4C62-978D-81BC171F1A66}" type="pres">
      <dgm:prSet presAssocID="{8327456D-B41B-45DE-8873-7D04D91786D3}" presName="gear3srcNode" presStyleLbl="node1" presStyleIdx="2" presStyleCnt="3"/>
      <dgm:spPr/>
    </dgm:pt>
    <dgm:pt modelId="{AA34C33E-1D5E-4442-A8D5-690FF5F4E00B}" type="pres">
      <dgm:prSet presAssocID="{8327456D-B41B-45DE-8873-7D04D91786D3}" presName="gear3dstNode" presStyleLbl="node1" presStyleIdx="2" presStyleCnt="3"/>
      <dgm:spPr/>
    </dgm:pt>
    <dgm:pt modelId="{153BEE85-06F7-4A6A-80A6-AAC23F562E9C}" type="pres">
      <dgm:prSet presAssocID="{536984F2-64FF-41A2-82E3-407EA6B58F8A}" presName="connector1" presStyleLbl="sibTrans2D1" presStyleIdx="0" presStyleCnt="3"/>
      <dgm:spPr/>
    </dgm:pt>
    <dgm:pt modelId="{9105F7D7-DA12-4B5D-A533-00408694B75F}" type="pres">
      <dgm:prSet presAssocID="{D85C5925-5F64-4CAE-B1C5-095FC678DB50}" presName="connector2" presStyleLbl="sibTrans2D1" presStyleIdx="1" presStyleCnt="3"/>
      <dgm:spPr/>
    </dgm:pt>
    <dgm:pt modelId="{D8B33A2D-62CF-4E03-B051-56AA382FF447}" type="pres">
      <dgm:prSet presAssocID="{9CCACD4E-E48C-4A8D-9092-5B72A6E6FD68}" presName="connector3" presStyleLbl="sibTrans2D1" presStyleIdx="2" presStyleCnt="3"/>
      <dgm:spPr/>
    </dgm:pt>
  </dgm:ptLst>
  <dgm:cxnLst>
    <dgm:cxn modelId="{D42A8207-0910-4CC8-BF09-4AF297FF2926}" type="presOf" srcId="{00E681FC-1690-45CC-B2D2-ECB5664B84AC}" destId="{D7336A69-94D2-4684-9558-A022E23157D2}" srcOrd="0" destOrd="0" presId="urn:microsoft.com/office/officeart/2005/8/layout/gear1"/>
    <dgm:cxn modelId="{07EA432F-70F3-4EA3-8340-B41EEE3DEA63}" type="presOf" srcId="{8327456D-B41B-45DE-8873-7D04D91786D3}" destId="{D57A11A4-1C60-494C-9F1D-509A5BED37F2}" srcOrd="1" destOrd="0" presId="urn:microsoft.com/office/officeart/2005/8/layout/gear1"/>
    <dgm:cxn modelId="{42FD1F61-AA02-44E6-8160-71CE026F2192}" type="presOf" srcId="{8327456D-B41B-45DE-8873-7D04D91786D3}" destId="{AA34C33E-1D5E-4442-A8D5-690FF5F4E00B}" srcOrd="3" destOrd="0" presId="urn:microsoft.com/office/officeart/2005/8/layout/gear1"/>
    <dgm:cxn modelId="{E70A7D63-A165-4632-B257-97B0E07C2667}" type="presOf" srcId="{00E681FC-1690-45CC-B2D2-ECB5664B84AC}" destId="{21015653-56C6-4FE8-86D8-C066089AFCB4}" srcOrd="2" destOrd="0" presId="urn:microsoft.com/office/officeart/2005/8/layout/gear1"/>
    <dgm:cxn modelId="{41F4A06C-B9F8-4D4F-8323-5A42771A7199}" type="presOf" srcId="{00E681FC-1690-45CC-B2D2-ECB5664B84AC}" destId="{21146143-8E65-4A5E-AA00-09F5625DB71E}" srcOrd="1" destOrd="0" presId="urn:microsoft.com/office/officeart/2005/8/layout/gear1"/>
    <dgm:cxn modelId="{0DE4624E-5EAC-4B99-A484-C2771F09E4F8}" type="presOf" srcId="{D85C5925-5F64-4CAE-B1C5-095FC678DB50}" destId="{9105F7D7-DA12-4B5D-A533-00408694B75F}" srcOrd="0" destOrd="0" presId="urn:microsoft.com/office/officeart/2005/8/layout/gear1"/>
    <dgm:cxn modelId="{37B2C972-3C36-4D22-8B1D-208F92CBF5E0}" type="presOf" srcId="{BC26F044-9B80-477B-9FFA-D993C09CFF91}" destId="{BF93724C-0312-43EA-BCD7-03482CE22253}" srcOrd="0" destOrd="0" presId="urn:microsoft.com/office/officeart/2005/8/layout/gear1"/>
    <dgm:cxn modelId="{823D5A73-BB5F-4790-9275-935335466C73}" type="presOf" srcId="{0D5E7C61-0217-4CE4-8858-E0F1AED5FB3E}" destId="{F2C20C70-679F-42D0-956F-DD78709B90A8}" srcOrd="2" destOrd="0" presId="urn:microsoft.com/office/officeart/2005/8/layout/gear1"/>
    <dgm:cxn modelId="{00EEF17B-951D-4FA9-9A1C-527F3036137F}" srcId="{BC26F044-9B80-477B-9FFA-D993C09CFF91}" destId="{8327456D-B41B-45DE-8873-7D04D91786D3}" srcOrd="2" destOrd="0" parTransId="{B5371FC6-B182-46D8-B611-7F609ECE654E}" sibTransId="{9CCACD4E-E48C-4A8D-9092-5B72A6E6FD68}"/>
    <dgm:cxn modelId="{CA04BC99-3819-423F-860C-A09C35A086C1}" srcId="{BC26F044-9B80-477B-9FFA-D993C09CFF91}" destId="{00E681FC-1690-45CC-B2D2-ECB5664B84AC}" srcOrd="0" destOrd="0" parTransId="{4CB50B4F-F587-4E11-87C6-191791FEE108}" sibTransId="{536984F2-64FF-41A2-82E3-407EA6B58F8A}"/>
    <dgm:cxn modelId="{FFCBBCAC-8AA4-417E-9256-5DA9EA31E2FA}" type="presOf" srcId="{9CCACD4E-E48C-4A8D-9092-5B72A6E6FD68}" destId="{D8B33A2D-62CF-4E03-B051-56AA382FF447}" srcOrd="0" destOrd="0" presId="urn:microsoft.com/office/officeart/2005/8/layout/gear1"/>
    <dgm:cxn modelId="{5B81E9BB-D54D-41C1-AD20-86A4507CB357}" type="presOf" srcId="{8327456D-B41B-45DE-8873-7D04D91786D3}" destId="{2342CE78-33EA-4C62-978D-81BC171F1A66}" srcOrd="2" destOrd="0" presId="urn:microsoft.com/office/officeart/2005/8/layout/gear1"/>
    <dgm:cxn modelId="{2BF48FC3-A8CB-4650-9EC0-631778BC149B}" type="presOf" srcId="{8327456D-B41B-45DE-8873-7D04D91786D3}" destId="{2005CDE3-7A21-48DB-8448-EA8090BD4D4B}" srcOrd="0" destOrd="0" presId="urn:microsoft.com/office/officeart/2005/8/layout/gear1"/>
    <dgm:cxn modelId="{32AC09CE-7F7F-4BF1-8F66-35577A09ABF7}" srcId="{BC26F044-9B80-477B-9FFA-D993C09CFF91}" destId="{0D5E7C61-0217-4CE4-8858-E0F1AED5FB3E}" srcOrd="1" destOrd="0" parTransId="{2A83BF2B-C1D9-4E90-89AF-A0E5F20DD8D1}" sibTransId="{D85C5925-5F64-4CAE-B1C5-095FC678DB50}"/>
    <dgm:cxn modelId="{71A8D9D3-612E-4570-BB58-CD71B9085477}" type="presOf" srcId="{0D5E7C61-0217-4CE4-8858-E0F1AED5FB3E}" destId="{23A2C519-1091-41C1-9C4E-25DFD7553E01}" srcOrd="1" destOrd="0" presId="urn:microsoft.com/office/officeart/2005/8/layout/gear1"/>
    <dgm:cxn modelId="{0DD12BDB-326C-477D-883A-DF3170482A0C}" type="presOf" srcId="{0D5E7C61-0217-4CE4-8858-E0F1AED5FB3E}" destId="{3EC85445-BB98-41DE-877F-860F26E30393}" srcOrd="0" destOrd="0" presId="urn:microsoft.com/office/officeart/2005/8/layout/gear1"/>
    <dgm:cxn modelId="{72ADDBF8-B357-4093-91F1-4A7AD1401E95}" type="presOf" srcId="{536984F2-64FF-41A2-82E3-407EA6B58F8A}" destId="{153BEE85-06F7-4A6A-80A6-AAC23F562E9C}" srcOrd="0" destOrd="0" presId="urn:microsoft.com/office/officeart/2005/8/layout/gear1"/>
    <dgm:cxn modelId="{D867B12F-DE2C-45AC-8C84-9533384C8A6D}" type="presParOf" srcId="{BF93724C-0312-43EA-BCD7-03482CE22253}" destId="{D7336A69-94D2-4684-9558-A022E23157D2}" srcOrd="0" destOrd="0" presId="urn:microsoft.com/office/officeart/2005/8/layout/gear1"/>
    <dgm:cxn modelId="{9F60FCCF-289A-4B46-BFC1-EEA7BCF24583}" type="presParOf" srcId="{BF93724C-0312-43EA-BCD7-03482CE22253}" destId="{21146143-8E65-4A5E-AA00-09F5625DB71E}" srcOrd="1" destOrd="0" presId="urn:microsoft.com/office/officeart/2005/8/layout/gear1"/>
    <dgm:cxn modelId="{F8C22334-6F4D-4AEC-A887-793B2664CD43}" type="presParOf" srcId="{BF93724C-0312-43EA-BCD7-03482CE22253}" destId="{21015653-56C6-4FE8-86D8-C066089AFCB4}" srcOrd="2" destOrd="0" presId="urn:microsoft.com/office/officeart/2005/8/layout/gear1"/>
    <dgm:cxn modelId="{35A927FD-FA2E-484B-AD20-83EC1BA05210}" type="presParOf" srcId="{BF93724C-0312-43EA-BCD7-03482CE22253}" destId="{3EC85445-BB98-41DE-877F-860F26E30393}" srcOrd="3" destOrd="0" presId="urn:microsoft.com/office/officeart/2005/8/layout/gear1"/>
    <dgm:cxn modelId="{E74A979B-7D9F-46BB-BF34-0A377DDA8305}" type="presParOf" srcId="{BF93724C-0312-43EA-BCD7-03482CE22253}" destId="{23A2C519-1091-41C1-9C4E-25DFD7553E01}" srcOrd="4" destOrd="0" presId="urn:microsoft.com/office/officeart/2005/8/layout/gear1"/>
    <dgm:cxn modelId="{EB462102-24A4-4737-859E-70D653C24ABF}" type="presParOf" srcId="{BF93724C-0312-43EA-BCD7-03482CE22253}" destId="{F2C20C70-679F-42D0-956F-DD78709B90A8}" srcOrd="5" destOrd="0" presId="urn:microsoft.com/office/officeart/2005/8/layout/gear1"/>
    <dgm:cxn modelId="{1ED25DD7-2E16-4A59-9F05-4175F52D105D}" type="presParOf" srcId="{BF93724C-0312-43EA-BCD7-03482CE22253}" destId="{2005CDE3-7A21-48DB-8448-EA8090BD4D4B}" srcOrd="6" destOrd="0" presId="urn:microsoft.com/office/officeart/2005/8/layout/gear1"/>
    <dgm:cxn modelId="{F698C3FB-7384-4E22-B856-E29F4ABE1F9C}" type="presParOf" srcId="{BF93724C-0312-43EA-BCD7-03482CE22253}" destId="{D57A11A4-1C60-494C-9F1D-509A5BED37F2}" srcOrd="7" destOrd="0" presId="urn:microsoft.com/office/officeart/2005/8/layout/gear1"/>
    <dgm:cxn modelId="{BE338712-34CE-4BB1-8557-6AB18EF82BFC}" type="presParOf" srcId="{BF93724C-0312-43EA-BCD7-03482CE22253}" destId="{2342CE78-33EA-4C62-978D-81BC171F1A66}" srcOrd="8" destOrd="0" presId="urn:microsoft.com/office/officeart/2005/8/layout/gear1"/>
    <dgm:cxn modelId="{C1552845-F340-4BDD-8912-3E5740A08074}" type="presParOf" srcId="{BF93724C-0312-43EA-BCD7-03482CE22253}" destId="{AA34C33E-1D5E-4442-A8D5-690FF5F4E00B}" srcOrd="9" destOrd="0" presId="urn:microsoft.com/office/officeart/2005/8/layout/gear1"/>
    <dgm:cxn modelId="{91E93379-E5CB-4FA5-B566-EEE51BC5F813}" type="presParOf" srcId="{BF93724C-0312-43EA-BCD7-03482CE22253}" destId="{153BEE85-06F7-4A6A-80A6-AAC23F562E9C}" srcOrd="10" destOrd="0" presId="urn:microsoft.com/office/officeart/2005/8/layout/gear1"/>
    <dgm:cxn modelId="{1BC50238-EF3B-42A5-AA66-06969C20AE02}" type="presParOf" srcId="{BF93724C-0312-43EA-BCD7-03482CE22253}" destId="{9105F7D7-DA12-4B5D-A533-00408694B75F}" srcOrd="11" destOrd="0" presId="urn:microsoft.com/office/officeart/2005/8/layout/gear1"/>
    <dgm:cxn modelId="{07E4BB87-E427-4704-99E5-FA9CE653F37C}" type="presParOf" srcId="{BF93724C-0312-43EA-BCD7-03482CE22253}" destId="{D8B33A2D-62CF-4E03-B051-56AA382FF447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3D518DF1-C234-4007-BB21-3614F1BB0BDA}" type="doc">
      <dgm:prSet loTypeId="urn:microsoft.com/office/officeart/2005/8/layout/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sl-SI"/>
        </a:p>
      </dgm:t>
    </dgm:pt>
    <dgm:pt modelId="{18849F44-BC65-4C90-8DA5-4920E1FF0CAA}">
      <dgm:prSet phldrT="[Text]" custT="1"/>
      <dgm:spPr/>
      <dgm:t>
        <a:bodyPr/>
        <a:lstStyle/>
        <a:p>
          <a:r>
            <a:rPr lang="sl-SI" sz="2800" b="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(FP1) Pametne naprave, senzorika in tele-zdravstvo</a:t>
          </a:r>
          <a:endParaRPr lang="sl-SI" sz="2800" b="0" dirty="0">
            <a:solidFill>
              <a:schemeClr val="bg1">
                <a:lumMod val="50000"/>
              </a:schemeClr>
            </a:solidFill>
            <a:latin typeface="+mj-lt"/>
          </a:endParaRPr>
        </a:p>
      </dgm:t>
    </dgm:pt>
    <dgm:pt modelId="{7FCEC211-96AC-42E6-B12B-3A36C0A312E9}" type="parTrans" cxnId="{745E4236-8E11-448E-BDE5-F47FC7845CAC}">
      <dgm:prSet/>
      <dgm:spPr/>
      <dgm:t>
        <a:bodyPr/>
        <a:lstStyle/>
        <a:p>
          <a:endParaRPr lang="sl-SI" sz="2800" b="0"/>
        </a:p>
      </dgm:t>
    </dgm:pt>
    <dgm:pt modelId="{DFC70255-F0CB-47E9-922F-0C57FD547BD3}" type="sibTrans" cxnId="{745E4236-8E11-448E-BDE5-F47FC7845CAC}">
      <dgm:prSet/>
      <dgm:spPr/>
      <dgm:t>
        <a:bodyPr/>
        <a:lstStyle/>
        <a:p>
          <a:endParaRPr lang="sl-SI" sz="2800" b="0"/>
        </a:p>
      </dgm:t>
    </dgm:pt>
    <dgm:pt modelId="{002CF1A2-DC50-46BB-A537-56E42F132850}">
      <dgm:prSet phldrT="[Text]" custT="1"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284435" tIns="0" rIns="284435" bIns="0" numCol="1" spcCol="1270" anchor="ctr" anchorCtr="0"/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(FP2) Pametna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kurativa</a:t>
          </a:r>
          <a:endParaRPr lang="sl-SI" sz="2800" b="0" i="0" kern="1200" dirty="0">
            <a:solidFill>
              <a:prstClr val="white">
                <a:lumMod val="50000"/>
              </a:prstClr>
            </a:solidFill>
            <a:latin typeface="Calibri Light" panose="020F0302020204030204"/>
            <a:ea typeface="+mn-ea"/>
            <a:cs typeface="+mn-cs"/>
          </a:endParaRPr>
        </a:p>
      </dgm:t>
    </dgm:pt>
    <dgm:pt modelId="{DC2997E1-0D0E-4DEC-A356-F82E6CF71A22}" type="parTrans" cxnId="{0B14BD33-D44A-47A2-9B4D-707CDCBA592B}">
      <dgm:prSet/>
      <dgm:spPr/>
      <dgm:t>
        <a:bodyPr/>
        <a:lstStyle/>
        <a:p>
          <a:endParaRPr lang="sl-SI" sz="2800" b="0"/>
        </a:p>
      </dgm:t>
    </dgm:pt>
    <dgm:pt modelId="{7E6BBAC6-7799-4939-A778-A54B5488512F}" type="sibTrans" cxnId="{0B14BD33-D44A-47A2-9B4D-707CDCBA592B}">
      <dgm:prSet/>
      <dgm:spPr/>
      <dgm:t>
        <a:bodyPr/>
        <a:lstStyle/>
        <a:p>
          <a:endParaRPr lang="sl-SI" sz="2800" b="0"/>
        </a:p>
      </dgm:t>
    </dgm:pt>
    <dgm:pt modelId="{240F5198-0455-43F7-BCE2-732D43D51345}">
      <dgm:prSet phldrT="[Text]" custT="1"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284435" tIns="0" rIns="284435" bIns="0" numCol="1" spcCol="1270" anchor="ctr" anchorCtr="0"/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(FP3) Digitalno zdravstvo</a:t>
          </a:r>
          <a:endParaRPr lang="sl-SI" sz="2800" b="0" i="0" kern="1200" dirty="0">
            <a:solidFill>
              <a:prstClr val="white">
                <a:lumMod val="50000"/>
              </a:prstClr>
            </a:solidFill>
            <a:latin typeface="Calibri Light" panose="020F0302020204030204"/>
            <a:ea typeface="+mn-ea"/>
            <a:cs typeface="+mn-cs"/>
          </a:endParaRPr>
        </a:p>
      </dgm:t>
    </dgm:pt>
    <dgm:pt modelId="{9FB51A93-112B-4833-BEE9-F032197F7E15}" type="parTrans" cxnId="{8997A2E7-0CCA-4606-B25E-EF58F29FECDA}">
      <dgm:prSet/>
      <dgm:spPr/>
      <dgm:t>
        <a:bodyPr/>
        <a:lstStyle/>
        <a:p>
          <a:endParaRPr lang="sl-SI" sz="2800" b="0"/>
        </a:p>
      </dgm:t>
    </dgm:pt>
    <dgm:pt modelId="{BA1D633D-4C44-4D00-B9DE-EBCB6D7182CD}" type="sibTrans" cxnId="{8997A2E7-0CCA-4606-B25E-EF58F29FECDA}">
      <dgm:prSet/>
      <dgm:spPr/>
      <dgm:t>
        <a:bodyPr/>
        <a:lstStyle/>
        <a:p>
          <a:endParaRPr lang="sl-SI" sz="2800" b="0"/>
        </a:p>
      </dgm:t>
    </dgm:pt>
    <dgm:pt modelId="{22DDCE9F-F522-49F6-B181-33667C1C7355}">
      <dgm:prSet phldrT="[Text]" custT="1"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284435" tIns="0" rIns="284435" bIns="0" numCol="1" spcCol="1270" anchor="ctr" anchorCtr="0"/>
        <a:lstStyle/>
        <a:p>
          <a:pPr>
            <a:buNone/>
          </a:pPr>
          <a:r>
            <a:rPr lang="sr-Latn-ME" sz="2800" b="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(FP4) Pametni sistem integriranega zdravstva in oskrbe</a:t>
          </a:r>
          <a:endParaRPr lang="sl-SI" sz="2800" b="0" i="0" dirty="0">
            <a:solidFill>
              <a:prstClr val="white">
                <a:lumMod val="50000"/>
              </a:prstClr>
            </a:solidFill>
            <a:latin typeface="Calibri Light" panose="020F0302020204030204"/>
            <a:ea typeface="+mn-ea"/>
            <a:cs typeface="+mn-cs"/>
          </a:endParaRPr>
        </a:p>
      </dgm:t>
    </dgm:pt>
    <dgm:pt modelId="{3E149AA5-A4BA-43BA-BA1B-7EB8646A892A}" type="parTrans" cxnId="{3DB09C26-5591-4DEF-BD1C-59CE0AB359AC}">
      <dgm:prSet/>
      <dgm:spPr/>
      <dgm:t>
        <a:bodyPr/>
        <a:lstStyle/>
        <a:p>
          <a:endParaRPr lang="sr-Latn-ME" sz="2800" b="0"/>
        </a:p>
      </dgm:t>
    </dgm:pt>
    <dgm:pt modelId="{22F536BE-2BF4-4115-9C42-55A3DDACCD5D}" type="sibTrans" cxnId="{3DB09C26-5591-4DEF-BD1C-59CE0AB359AC}">
      <dgm:prSet/>
      <dgm:spPr/>
      <dgm:t>
        <a:bodyPr/>
        <a:lstStyle/>
        <a:p>
          <a:endParaRPr lang="sr-Latn-ME" sz="2800" b="0"/>
        </a:p>
      </dgm:t>
    </dgm:pt>
    <dgm:pt modelId="{7BB325C5-D2E3-4668-BFAE-C5470399125F}" type="pres">
      <dgm:prSet presAssocID="{3D518DF1-C234-4007-BB21-3614F1BB0BDA}" presName="linear" presStyleCnt="0">
        <dgm:presLayoutVars>
          <dgm:dir/>
          <dgm:animLvl val="lvl"/>
          <dgm:resizeHandles val="exact"/>
        </dgm:presLayoutVars>
      </dgm:prSet>
      <dgm:spPr/>
    </dgm:pt>
    <dgm:pt modelId="{136F3BCA-00AF-4BCC-8C15-A2630828F3E6}" type="pres">
      <dgm:prSet presAssocID="{18849F44-BC65-4C90-8DA5-4920E1FF0CAA}" presName="parentLin" presStyleCnt="0"/>
      <dgm:spPr/>
    </dgm:pt>
    <dgm:pt modelId="{3E314D0E-9DB6-4D63-81DF-7C7B6E1FAF8D}" type="pres">
      <dgm:prSet presAssocID="{18849F44-BC65-4C90-8DA5-4920E1FF0CAA}" presName="parentLeftMargin" presStyleLbl="node1" presStyleIdx="0" presStyleCnt="4"/>
      <dgm:spPr/>
    </dgm:pt>
    <dgm:pt modelId="{1AF29587-412B-408A-91F9-77969944CD59}" type="pres">
      <dgm:prSet presAssocID="{18849F44-BC65-4C90-8DA5-4920E1FF0CAA}" presName="parentText" presStyleLbl="node1" presStyleIdx="0" presStyleCnt="4" custScaleX="142857" custLinFactNeighborX="19239" custLinFactNeighborY="3158">
        <dgm:presLayoutVars>
          <dgm:chMax val="0"/>
          <dgm:bulletEnabled val="1"/>
        </dgm:presLayoutVars>
      </dgm:prSet>
      <dgm:spPr/>
    </dgm:pt>
    <dgm:pt modelId="{6087F95F-BB75-419E-A51A-C1337BA22F2F}" type="pres">
      <dgm:prSet presAssocID="{18849F44-BC65-4C90-8DA5-4920E1FF0CAA}" presName="negativeSpace" presStyleCnt="0"/>
      <dgm:spPr/>
    </dgm:pt>
    <dgm:pt modelId="{DE9933BE-0A0A-4D0D-B18B-9BBE4198FE5B}" type="pres">
      <dgm:prSet presAssocID="{18849F44-BC65-4C90-8DA5-4920E1FF0CAA}" presName="childText" presStyleLbl="conFgAcc1" presStyleIdx="0" presStyleCnt="4">
        <dgm:presLayoutVars>
          <dgm:bulletEnabled val="1"/>
        </dgm:presLayoutVars>
      </dgm:prSet>
      <dgm:spPr/>
    </dgm:pt>
    <dgm:pt modelId="{A586384F-D632-43EB-8665-EFA935D53957}" type="pres">
      <dgm:prSet presAssocID="{DFC70255-F0CB-47E9-922F-0C57FD547BD3}" presName="spaceBetweenRectangles" presStyleCnt="0"/>
      <dgm:spPr/>
    </dgm:pt>
    <dgm:pt modelId="{589E46C0-D4C2-4898-9773-819D89BFF580}" type="pres">
      <dgm:prSet presAssocID="{002CF1A2-DC50-46BB-A537-56E42F132850}" presName="parentLin" presStyleCnt="0"/>
      <dgm:spPr/>
    </dgm:pt>
    <dgm:pt modelId="{BA2A15E5-BD90-4A3A-A616-9834F331C22E}" type="pres">
      <dgm:prSet presAssocID="{002CF1A2-DC50-46BB-A537-56E42F132850}" presName="parentLeftMargin" presStyleLbl="node1" presStyleIdx="0" presStyleCnt="4"/>
      <dgm:spPr/>
    </dgm:pt>
    <dgm:pt modelId="{E4638E5C-CDD0-44A0-9A02-B5C86EBAD343}" type="pres">
      <dgm:prSet presAssocID="{002CF1A2-DC50-46BB-A537-56E42F132850}" presName="parentText" presStyleLbl="node1" presStyleIdx="1" presStyleCnt="4" custScaleX="142857" custLinFactNeighborX="-877" custLinFactNeighborY="-4023">
        <dgm:presLayoutVars>
          <dgm:chMax val="0"/>
          <dgm:bulletEnabled val="1"/>
        </dgm:presLayoutVars>
      </dgm:prSet>
      <dgm:spPr>
        <a:xfrm>
          <a:off x="507304" y="1245726"/>
          <a:ext cx="10235854" cy="649440"/>
        </a:xfrm>
        <a:prstGeom prst="roundRect">
          <a:avLst/>
        </a:prstGeom>
      </dgm:spPr>
    </dgm:pt>
    <dgm:pt modelId="{66A305EE-3B57-40F4-B9AF-6B15B66E3531}" type="pres">
      <dgm:prSet presAssocID="{002CF1A2-DC50-46BB-A537-56E42F132850}" presName="negativeSpace" presStyleCnt="0"/>
      <dgm:spPr/>
    </dgm:pt>
    <dgm:pt modelId="{77117E86-FC33-4C71-90AE-417E72BC027D}" type="pres">
      <dgm:prSet presAssocID="{002CF1A2-DC50-46BB-A537-56E42F132850}" presName="childText" presStyleLbl="conFgAcc1" presStyleIdx="1" presStyleCnt="4">
        <dgm:presLayoutVars>
          <dgm:bulletEnabled val="1"/>
        </dgm:presLayoutVars>
      </dgm:prSet>
      <dgm:spPr/>
    </dgm:pt>
    <dgm:pt modelId="{4669ECBF-31E1-4BA5-BDEB-1CC4FE2D90DB}" type="pres">
      <dgm:prSet presAssocID="{7E6BBAC6-7799-4939-A778-A54B5488512F}" presName="spaceBetweenRectangles" presStyleCnt="0"/>
      <dgm:spPr/>
    </dgm:pt>
    <dgm:pt modelId="{46DB681C-C49D-46BF-B50C-401519D0A38B}" type="pres">
      <dgm:prSet presAssocID="{240F5198-0455-43F7-BCE2-732D43D51345}" presName="parentLin" presStyleCnt="0"/>
      <dgm:spPr/>
    </dgm:pt>
    <dgm:pt modelId="{BFEE9D50-1006-41D9-80AD-30C23AC4611E}" type="pres">
      <dgm:prSet presAssocID="{240F5198-0455-43F7-BCE2-732D43D51345}" presName="parentLeftMargin" presStyleLbl="node1" presStyleIdx="1" presStyleCnt="4"/>
      <dgm:spPr/>
    </dgm:pt>
    <dgm:pt modelId="{7B851562-87A9-40FD-85FF-265134DDD615}" type="pres">
      <dgm:prSet presAssocID="{240F5198-0455-43F7-BCE2-732D43D51345}" presName="parentText" presStyleLbl="node1" presStyleIdx="2" presStyleCnt="4" custScaleX="142857">
        <dgm:presLayoutVars>
          <dgm:chMax val="0"/>
          <dgm:bulletEnabled val="1"/>
        </dgm:presLayoutVars>
      </dgm:prSet>
      <dgm:spPr>
        <a:xfrm>
          <a:off x="511793" y="2269773"/>
          <a:ext cx="10235854" cy="649440"/>
        </a:xfrm>
        <a:prstGeom prst="roundRect">
          <a:avLst/>
        </a:prstGeom>
      </dgm:spPr>
    </dgm:pt>
    <dgm:pt modelId="{4E50355D-0F53-4102-80DF-D14F31E41C07}" type="pres">
      <dgm:prSet presAssocID="{240F5198-0455-43F7-BCE2-732D43D51345}" presName="negativeSpace" presStyleCnt="0"/>
      <dgm:spPr/>
    </dgm:pt>
    <dgm:pt modelId="{75AB5B05-2B99-480E-A21F-8AC201A7E059}" type="pres">
      <dgm:prSet presAssocID="{240F5198-0455-43F7-BCE2-732D43D51345}" presName="childText" presStyleLbl="conFgAcc1" presStyleIdx="2" presStyleCnt="4">
        <dgm:presLayoutVars>
          <dgm:bulletEnabled val="1"/>
        </dgm:presLayoutVars>
      </dgm:prSet>
      <dgm:spPr/>
    </dgm:pt>
    <dgm:pt modelId="{9081E049-B8D0-40B8-844D-07D05276E839}" type="pres">
      <dgm:prSet presAssocID="{BA1D633D-4C44-4D00-B9DE-EBCB6D7182CD}" presName="spaceBetweenRectangles" presStyleCnt="0"/>
      <dgm:spPr/>
    </dgm:pt>
    <dgm:pt modelId="{49615DBD-AB28-4C5E-AA36-53F6C45CA73F}" type="pres">
      <dgm:prSet presAssocID="{22DDCE9F-F522-49F6-B181-33667C1C7355}" presName="parentLin" presStyleCnt="0"/>
      <dgm:spPr/>
    </dgm:pt>
    <dgm:pt modelId="{77DD1246-FED9-4287-AF5A-2AA0561C9F46}" type="pres">
      <dgm:prSet presAssocID="{22DDCE9F-F522-49F6-B181-33667C1C7355}" presName="parentLeftMargin" presStyleLbl="node1" presStyleIdx="2" presStyleCnt="4" custScaleX="142857"/>
      <dgm:spPr>
        <a:prstGeom prst="roundRect">
          <a:avLst/>
        </a:prstGeom>
      </dgm:spPr>
    </dgm:pt>
    <dgm:pt modelId="{57E3F0AE-1AEC-4300-BD8B-8E962B2F71B4}" type="pres">
      <dgm:prSet presAssocID="{22DDCE9F-F522-49F6-B181-33667C1C7355}" presName="parentText" presStyleLbl="node1" presStyleIdx="3" presStyleCnt="4" custScaleX="151787" custLinFactNeighborX="-40630" custLinFactNeighborY="-4107">
        <dgm:presLayoutVars>
          <dgm:chMax val="0"/>
          <dgm:bulletEnabled val="1"/>
        </dgm:presLayoutVars>
      </dgm:prSet>
      <dgm:spPr/>
    </dgm:pt>
    <dgm:pt modelId="{6E51A16A-C4C4-4710-9D68-E3A36039826A}" type="pres">
      <dgm:prSet presAssocID="{22DDCE9F-F522-49F6-B181-33667C1C7355}" presName="negativeSpace" presStyleCnt="0"/>
      <dgm:spPr/>
    </dgm:pt>
    <dgm:pt modelId="{DACFA933-87C5-4AF2-A486-928C115FC796}" type="pres">
      <dgm:prSet presAssocID="{22DDCE9F-F522-49F6-B181-33667C1C7355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61226F18-B775-4E17-92DB-15542145738C}" type="presOf" srcId="{18849F44-BC65-4C90-8DA5-4920E1FF0CAA}" destId="{1AF29587-412B-408A-91F9-77969944CD59}" srcOrd="1" destOrd="0" presId="urn:microsoft.com/office/officeart/2005/8/layout/list1"/>
    <dgm:cxn modelId="{3DB09C26-5591-4DEF-BD1C-59CE0AB359AC}" srcId="{3D518DF1-C234-4007-BB21-3614F1BB0BDA}" destId="{22DDCE9F-F522-49F6-B181-33667C1C7355}" srcOrd="3" destOrd="0" parTransId="{3E149AA5-A4BA-43BA-BA1B-7EB8646A892A}" sibTransId="{22F536BE-2BF4-4115-9C42-55A3DDACCD5D}"/>
    <dgm:cxn modelId="{0B14BD33-D44A-47A2-9B4D-707CDCBA592B}" srcId="{3D518DF1-C234-4007-BB21-3614F1BB0BDA}" destId="{002CF1A2-DC50-46BB-A537-56E42F132850}" srcOrd="1" destOrd="0" parTransId="{DC2997E1-0D0E-4DEC-A356-F82E6CF71A22}" sibTransId="{7E6BBAC6-7799-4939-A778-A54B5488512F}"/>
    <dgm:cxn modelId="{745E4236-8E11-448E-BDE5-F47FC7845CAC}" srcId="{3D518DF1-C234-4007-BB21-3614F1BB0BDA}" destId="{18849F44-BC65-4C90-8DA5-4920E1FF0CAA}" srcOrd="0" destOrd="0" parTransId="{7FCEC211-96AC-42E6-B12B-3A36C0A312E9}" sibTransId="{DFC70255-F0CB-47E9-922F-0C57FD547BD3}"/>
    <dgm:cxn modelId="{7971FA65-F085-4506-BA14-7B77F606F669}" type="presOf" srcId="{240F5198-0455-43F7-BCE2-732D43D51345}" destId="{BFEE9D50-1006-41D9-80AD-30C23AC4611E}" srcOrd="0" destOrd="0" presId="urn:microsoft.com/office/officeart/2005/8/layout/list1"/>
    <dgm:cxn modelId="{7CF30D84-134A-42ED-931B-AC62B2D1FCAE}" type="presOf" srcId="{22DDCE9F-F522-49F6-B181-33667C1C7355}" destId="{57E3F0AE-1AEC-4300-BD8B-8E962B2F71B4}" srcOrd="1" destOrd="0" presId="urn:microsoft.com/office/officeart/2005/8/layout/list1"/>
    <dgm:cxn modelId="{7AD6EC89-81B9-4F3A-9433-2AD894AD5F33}" type="presOf" srcId="{18849F44-BC65-4C90-8DA5-4920E1FF0CAA}" destId="{3E314D0E-9DB6-4D63-81DF-7C7B6E1FAF8D}" srcOrd="0" destOrd="0" presId="urn:microsoft.com/office/officeart/2005/8/layout/list1"/>
    <dgm:cxn modelId="{9718E793-D8AC-4B70-9CBA-ECD70246B5BF}" type="presOf" srcId="{240F5198-0455-43F7-BCE2-732D43D51345}" destId="{7B851562-87A9-40FD-85FF-265134DDD615}" srcOrd="1" destOrd="0" presId="urn:microsoft.com/office/officeart/2005/8/layout/list1"/>
    <dgm:cxn modelId="{E53B40C4-F9A4-4C23-A4E9-E1AEA41C5FD1}" type="presOf" srcId="{002CF1A2-DC50-46BB-A537-56E42F132850}" destId="{BA2A15E5-BD90-4A3A-A616-9834F331C22E}" srcOrd="0" destOrd="0" presId="urn:microsoft.com/office/officeart/2005/8/layout/list1"/>
    <dgm:cxn modelId="{02DE72D6-7935-4539-BC29-5C17E78C639B}" type="presOf" srcId="{22DDCE9F-F522-49F6-B181-33667C1C7355}" destId="{77DD1246-FED9-4287-AF5A-2AA0561C9F46}" srcOrd="0" destOrd="0" presId="urn:microsoft.com/office/officeart/2005/8/layout/list1"/>
    <dgm:cxn modelId="{7D1747D7-61EA-421B-95F5-1071B027516F}" type="presOf" srcId="{002CF1A2-DC50-46BB-A537-56E42F132850}" destId="{E4638E5C-CDD0-44A0-9A02-B5C86EBAD343}" srcOrd="1" destOrd="0" presId="urn:microsoft.com/office/officeart/2005/8/layout/list1"/>
    <dgm:cxn modelId="{8997A2E7-0CCA-4606-B25E-EF58F29FECDA}" srcId="{3D518DF1-C234-4007-BB21-3614F1BB0BDA}" destId="{240F5198-0455-43F7-BCE2-732D43D51345}" srcOrd="2" destOrd="0" parTransId="{9FB51A93-112B-4833-BEE9-F032197F7E15}" sibTransId="{BA1D633D-4C44-4D00-B9DE-EBCB6D7182CD}"/>
    <dgm:cxn modelId="{DC392FEF-B5DE-479C-9C99-6F380A0DDA80}" type="presOf" srcId="{3D518DF1-C234-4007-BB21-3614F1BB0BDA}" destId="{7BB325C5-D2E3-4668-BFAE-C5470399125F}" srcOrd="0" destOrd="0" presId="urn:microsoft.com/office/officeart/2005/8/layout/list1"/>
    <dgm:cxn modelId="{EF3D27DD-BB10-4B9B-A033-212AEFCB89C6}" type="presParOf" srcId="{7BB325C5-D2E3-4668-BFAE-C5470399125F}" destId="{136F3BCA-00AF-4BCC-8C15-A2630828F3E6}" srcOrd="0" destOrd="0" presId="urn:microsoft.com/office/officeart/2005/8/layout/list1"/>
    <dgm:cxn modelId="{97DB8EBB-77B9-4198-8C5D-87813628A131}" type="presParOf" srcId="{136F3BCA-00AF-4BCC-8C15-A2630828F3E6}" destId="{3E314D0E-9DB6-4D63-81DF-7C7B6E1FAF8D}" srcOrd="0" destOrd="0" presId="urn:microsoft.com/office/officeart/2005/8/layout/list1"/>
    <dgm:cxn modelId="{5B087B26-8F60-4B88-9BC1-C17F025584FC}" type="presParOf" srcId="{136F3BCA-00AF-4BCC-8C15-A2630828F3E6}" destId="{1AF29587-412B-408A-91F9-77969944CD59}" srcOrd="1" destOrd="0" presId="urn:microsoft.com/office/officeart/2005/8/layout/list1"/>
    <dgm:cxn modelId="{E92FA40E-63F5-4705-8C8A-9B0E7E9A6747}" type="presParOf" srcId="{7BB325C5-D2E3-4668-BFAE-C5470399125F}" destId="{6087F95F-BB75-419E-A51A-C1337BA22F2F}" srcOrd="1" destOrd="0" presId="urn:microsoft.com/office/officeart/2005/8/layout/list1"/>
    <dgm:cxn modelId="{5424A025-6C99-4805-BF7A-807848A3AE30}" type="presParOf" srcId="{7BB325C5-D2E3-4668-BFAE-C5470399125F}" destId="{DE9933BE-0A0A-4D0D-B18B-9BBE4198FE5B}" srcOrd="2" destOrd="0" presId="urn:microsoft.com/office/officeart/2005/8/layout/list1"/>
    <dgm:cxn modelId="{70670F46-E458-47E1-AA88-7E80A0E40DEF}" type="presParOf" srcId="{7BB325C5-D2E3-4668-BFAE-C5470399125F}" destId="{A586384F-D632-43EB-8665-EFA935D53957}" srcOrd="3" destOrd="0" presId="urn:microsoft.com/office/officeart/2005/8/layout/list1"/>
    <dgm:cxn modelId="{F6D69B45-36F1-4735-B8B7-3C7E25FC67C4}" type="presParOf" srcId="{7BB325C5-D2E3-4668-BFAE-C5470399125F}" destId="{589E46C0-D4C2-4898-9773-819D89BFF580}" srcOrd="4" destOrd="0" presId="urn:microsoft.com/office/officeart/2005/8/layout/list1"/>
    <dgm:cxn modelId="{BA7AA0A5-24EA-46CC-B239-4679574330E8}" type="presParOf" srcId="{589E46C0-D4C2-4898-9773-819D89BFF580}" destId="{BA2A15E5-BD90-4A3A-A616-9834F331C22E}" srcOrd="0" destOrd="0" presId="urn:microsoft.com/office/officeart/2005/8/layout/list1"/>
    <dgm:cxn modelId="{53C23649-D971-4399-B17F-353626B2ED78}" type="presParOf" srcId="{589E46C0-D4C2-4898-9773-819D89BFF580}" destId="{E4638E5C-CDD0-44A0-9A02-B5C86EBAD343}" srcOrd="1" destOrd="0" presId="urn:microsoft.com/office/officeart/2005/8/layout/list1"/>
    <dgm:cxn modelId="{76F9245C-A861-49D9-91F9-0874BBC29E70}" type="presParOf" srcId="{7BB325C5-D2E3-4668-BFAE-C5470399125F}" destId="{66A305EE-3B57-40F4-B9AF-6B15B66E3531}" srcOrd="5" destOrd="0" presId="urn:microsoft.com/office/officeart/2005/8/layout/list1"/>
    <dgm:cxn modelId="{67699E80-2FFC-4F03-A8A1-AEA0A5A38FDB}" type="presParOf" srcId="{7BB325C5-D2E3-4668-BFAE-C5470399125F}" destId="{77117E86-FC33-4C71-90AE-417E72BC027D}" srcOrd="6" destOrd="0" presId="urn:microsoft.com/office/officeart/2005/8/layout/list1"/>
    <dgm:cxn modelId="{D02E2422-E608-44AD-90ED-ADE59AC95832}" type="presParOf" srcId="{7BB325C5-D2E3-4668-BFAE-C5470399125F}" destId="{4669ECBF-31E1-4BA5-BDEB-1CC4FE2D90DB}" srcOrd="7" destOrd="0" presId="urn:microsoft.com/office/officeart/2005/8/layout/list1"/>
    <dgm:cxn modelId="{2417C6FB-8D2A-4605-9C4A-E56C0A657588}" type="presParOf" srcId="{7BB325C5-D2E3-4668-BFAE-C5470399125F}" destId="{46DB681C-C49D-46BF-B50C-401519D0A38B}" srcOrd="8" destOrd="0" presId="urn:microsoft.com/office/officeart/2005/8/layout/list1"/>
    <dgm:cxn modelId="{32FDFE9E-7B6C-45BA-84BC-5725A80E879B}" type="presParOf" srcId="{46DB681C-C49D-46BF-B50C-401519D0A38B}" destId="{BFEE9D50-1006-41D9-80AD-30C23AC4611E}" srcOrd="0" destOrd="0" presId="urn:microsoft.com/office/officeart/2005/8/layout/list1"/>
    <dgm:cxn modelId="{1CB9197B-FAEC-4A10-AC84-47F4C1C55BEF}" type="presParOf" srcId="{46DB681C-C49D-46BF-B50C-401519D0A38B}" destId="{7B851562-87A9-40FD-85FF-265134DDD615}" srcOrd="1" destOrd="0" presId="urn:microsoft.com/office/officeart/2005/8/layout/list1"/>
    <dgm:cxn modelId="{E1B50B4B-3B84-41FA-AC4F-9B27E16A98E3}" type="presParOf" srcId="{7BB325C5-D2E3-4668-BFAE-C5470399125F}" destId="{4E50355D-0F53-4102-80DF-D14F31E41C07}" srcOrd="9" destOrd="0" presId="urn:microsoft.com/office/officeart/2005/8/layout/list1"/>
    <dgm:cxn modelId="{D5C54535-F9FE-4DF3-B1B2-C8F15B1F2C4A}" type="presParOf" srcId="{7BB325C5-D2E3-4668-BFAE-C5470399125F}" destId="{75AB5B05-2B99-480E-A21F-8AC201A7E059}" srcOrd="10" destOrd="0" presId="urn:microsoft.com/office/officeart/2005/8/layout/list1"/>
    <dgm:cxn modelId="{4ABCE303-C26D-432D-A6D2-5F7F3D07B9E7}" type="presParOf" srcId="{7BB325C5-D2E3-4668-BFAE-C5470399125F}" destId="{9081E049-B8D0-40B8-844D-07D05276E839}" srcOrd="11" destOrd="0" presId="urn:microsoft.com/office/officeart/2005/8/layout/list1"/>
    <dgm:cxn modelId="{4FBEC1DB-57D4-4B8A-AEE9-6B1DD897E5EF}" type="presParOf" srcId="{7BB325C5-D2E3-4668-BFAE-C5470399125F}" destId="{49615DBD-AB28-4C5E-AA36-53F6C45CA73F}" srcOrd="12" destOrd="0" presId="urn:microsoft.com/office/officeart/2005/8/layout/list1"/>
    <dgm:cxn modelId="{EFB5D8B7-4A6D-46C2-AF11-B961B1C291B2}" type="presParOf" srcId="{49615DBD-AB28-4C5E-AA36-53F6C45CA73F}" destId="{77DD1246-FED9-4287-AF5A-2AA0561C9F46}" srcOrd="0" destOrd="0" presId="urn:microsoft.com/office/officeart/2005/8/layout/list1"/>
    <dgm:cxn modelId="{21FA4221-55C7-45E7-B5E3-660CBE4F6EA4}" type="presParOf" srcId="{49615DBD-AB28-4C5E-AA36-53F6C45CA73F}" destId="{57E3F0AE-1AEC-4300-BD8B-8E962B2F71B4}" srcOrd="1" destOrd="0" presId="urn:microsoft.com/office/officeart/2005/8/layout/list1"/>
    <dgm:cxn modelId="{A82CB5C0-F009-4341-9A01-5B072DDC63FD}" type="presParOf" srcId="{7BB325C5-D2E3-4668-BFAE-C5470399125F}" destId="{6E51A16A-C4C4-4710-9D68-E3A36039826A}" srcOrd="13" destOrd="0" presId="urn:microsoft.com/office/officeart/2005/8/layout/list1"/>
    <dgm:cxn modelId="{BC873824-6087-4675-B771-3AC2098BA7D0}" type="presParOf" srcId="{7BB325C5-D2E3-4668-BFAE-C5470399125F}" destId="{DACFA933-87C5-4AF2-A486-928C115FC796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3D518DF1-C234-4007-BB21-3614F1BB0BDA}" type="doc">
      <dgm:prSet loTypeId="urn:microsoft.com/office/officeart/2005/8/layout/list1" loCatId="list" qsTypeId="urn:microsoft.com/office/officeart/2005/8/quickstyle/simple4" qsCatId="simple" csTypeId="urn:microsoft.com/office/officeart/2005/8/colors/accent1_1" csCatId="accent1" phldr="1"/>
      <dgm:spPr/>
      <dgm:t>
        <a:bodyPr/>
        <a:lstStyle/>
        <a:p>
          <a:endParaRPr lang="sl-SI"/>
        </a:p>
      </dgm:t>
    </dgm:pt>
    <dgm:pt modelId="{18849F44-BC65-4C90-8DA5-4920E1FF0CAA}">
      <dgm:prSet phldrT="[Text]" custT="1"/>
      <dgm:spPr/>
      <dgm:t>
        <a:bodyPr/>
        <a:lstStyle/>
        <a:p>
          <a:pPr algn="l"/>
          <a:r>
            <a:rPr lang="sl-SI" sz="2400" b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(PS1) Spremljanje funkcionalnih parametrov zdravja in kvalitete bivanja v pametnih bivalnih okoljih </a:t>
          </a:r>
          <a:endParaRPr lang="sl-SI" sz="2400" b="0" dirty="0">
            <a:solidFill>
              <a:schemeClr val="bg1">
                <a:lumMod val="50000"/>
              </a:schemeClr>
            </a:solidFill>
            <a:latin typeface="+mj-lt"/>
          </a:endParaRPr>
        </a:p>
      </dgm:t>
    </dgm:pt>
    <dgm:pt modelId="{7FCEC211-96AC-42E6-B12B-3A36C0A312E9}" type="parTrans" cxnId="{745E4236-8E11-448E-BDE5-F47FC7845CAC}">
      <dgm:prSet/>
      <dgm:spPr/>
      <dgm:t>
        <a:bodyPr/>
        <a:lstStyle/>
        <a:p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DFC70255-F0CB-47E9-922F-0C57FD547BD3}" type="sibTrans" cxnId="{745E4236-8E11-448E-BDE5-F47FC7845CAC}">
      <dgm:prSet/>
      <dgm:spPr/>
      <dgm:t>
        <a:bodyPr/>
        <a:lstStyle/>
        <a:p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002CF1A2-DC50-46BB-A537-56E42F132850}">
      <dgm:prSet phldrT="[Text]" custT="1"/>
      <dgm:spPr/>
      <dgm:t>
        <a:bodyPr spcFirstLastPara="0" vert="horz" wrap="square" lIns="284435" tIns="0" rIns="284435" bIns="0" numCol="1" spcCol="1270" anchor="ctr" anchorCtr="0"/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(PS2) Spremljanje zdravja z nosljivimi senzorji, zlasti na področju ugotavljanja posledic vakcinacij v pediatriji in zobozdravstva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gm:t>
    </dgm:pt>
    <dgm:pt modelId="{DC2997E1-0D0E-4DEC-A356-F82E6CF71A22}" type="parTrans" cxnId="{0B14BD33-D44A-47A2-9B4D-707CDCBA592B}">
      <dgm:prSet/>
      <dgm:spPr/>
      <dgm:t>
        <a:bodyPr/>
        <a:lstStyle/>
        <a:p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7E6BBAC6-7799-4939-A778-A54B5488512F}" type="sibTrans" cxnId="{0B14BD33-D44A-47A2-9B4D-707CDCBA592B}">
      <dgm:prSet/>
      <dgm:spPr/>
      <dgm:t>
        <a:bodyPr/>
        <a:lstStyle/>
        <a:p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240F5198-0455-43F7-BCE2-732D43D51345}">
      <dgm:prSet phldrT="[Text]" custT="1"/>
      <dgm:spPr/>
      <dgm:t>
        <a:bodyPr spcFirstLastPara="0" vert="horz" wrap="square" lIns="284435" tIns="0" rIns="284435" bIns="0" numCol="1" spcCol="1270" anchor="ctr" anchorCtr="0"/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(PS3) Spremljanje nevarnosti epidemij</a:t>
          </a:r>
          <a:endParaRPr lang="sl-SI" sz="2400" b="0" i="0" kern="1200" dirty="0">
            <a:solidFill>
              <a:schemeClr val="bg1">
                <a:lumMod val="50000"/>
              </a:schemeClr>
            </a:solidFill>
            <a:latin typeface="Calibri Light" panose="020F0302020204030204"/>
            <a:ea typeface="+mn-ea"/>
            <a:cs typeface="+mn-cs"/>
          </a:endParaRPr>
        </a:p>
      </dgm:t>
    </dgm:pt>
    <dgm:pt modelId="{9FB51A93-112B-4833-BEE9-F032197F7E15}" type="parTrans" cxnId="{8997A2E7-0CCA-4606-B25E-EF58F29FECDA}">
      <dgm:prSet/>
      <dgm:spPr/>
      <dgm:t>
        <a:bodyPr/>
        <a:lstStyle/>
        <a:p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BA1D633D-4C44-4D00-B9DE-EBCB6D7182CD}" type="sibTrans" cxnId="{8997A2E7-0CCA-4606-B25E-EF58F29FECDA}">
      <dgm:prSet/>
      <dgm:spPr/>
      <dgm:t>
        <a:bodyPr/>
        <a:lstStyle/>
        <a:p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F896098E-2926-49A3-A93C-81F89B23CF01}">
      <dgm:prSet custT="1"/>
      <dgm:spPr/>
      <dgm:t>
        <a:bodyPr spcFirstLastPara="0" vert="horz" wrap="square" lIns="284435" tIns="0" rIns="284435" bIns="0" numCol="1" spcCol="1270" anchor="ctr" anchorCtr="0"/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(PS4) Personalizirana  dolgotrajna oskrba pacientov in starostnikov ter drugih ciljnih skupin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gm:t>
    </dgm:pt>
    <dgm:pt modelId="{071553A3-1797-437A-A85F-D7E5C5511747}" type="parTrans" cxnId="{0FCD35EE-070F-42E9-84A9-A8E69F8E1642}">
      <dgm:prSet/>
      <dgm:spPr/>
      <dgm:t>
        <a:bodyPr/>
        <a:lstStyle/>
        <a:p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8E045931-5FDE-4932-AE70-E73129306DCD}" type="sibTrans" cxnId="{0FCD35EE-070F-42E9-84A9-A8E69F8E1642}">
      <dgm:prSet/>
      <dgm:spPr/>
      <dgm:t>
        <a:bodyPr/>
        <a:lstStyle/>
        <a:p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7BB325C5-D2E3-4668-BFAE-C5470399125F}" type="pres">
      <dgm:prSet presAssocID="{3D518DF1-C234-4007-BB21-3614F1BB0BDA}" presName="linear" presStyleCnt="0">
        <dgm:presLayoutVars>
          <dgm:dir/>
          <dgm:animLvl val="lvl"/>
          <dgm:resizeHandles val="exact"/>
        </dgm:presLayoutVars>
      </dgm:prSet>
      <dgm:spPr/>
    </dgm:pt>
    <dgm:pt modelId="{136F3BCA-00AF-4BCC-8C15-A2630828F3E6}" type="pres">
      <dgm:prSet presAssocID="{18849F44-BC65-4C90-8DA5-4920E1FF0CAA}" presName="parentLin" presStyleCnt="0"/>
      <dgm:spPr/>
    </dgm:pt>
    <dgm:pt modelId="{3E314D0E-9DB6-4D63-81DF-7C7B6E1FAF8D}" type="pres">
      <dgm:prSet presAssocID="{18849F44-BC65-4C90-8DA5-4920E1FF0CAA}" presName="parentLeftMargin" presStyleLbl="node1" presStyleIdx="0" presStyleCnt="4"/>
      <dgm:spPr/>
    </dgm:pt>
    <dgm:pt modelId="{1AF29587-412B-408A-91F9-77969944CD59}" type="pres">
      <dgm:prSet presAssocID="{18849F44-BC65-4C90-8DA5-4920E1FF0CAA}" presName="parentText" presStyleLbl="node1" presStyleIdx="0" presStyleCnt="4" custScaleX="142857" custLinFactNeighborX="515" custLinFactNeighborY="-3488">
        <dgm:presLayoutVars>
          <dgm:chMax val="0"/>
          <dgm:bulletEnabled val="1"/>
        </dgm:presLayoutVars>
      </dgm:prSet>
      <dgm:spPr/>
    </dgm:pt>
    <dgm:pt modelId="{6087F95F-BB75-419E-A51A-C1337BA22F2F}" type="pres">
      <dgm:prSet presAssocID="{18849F44-BC65-4C90-8DA5-4920E1FF0CAA}" presName="negativeSpace" presStyleCnt="0"/>
      <dgm:spPr/>
    </dgm:pt>
    <dgm:pt modelId="{DE9933BE-0A0A-4D0D-B18B-9BBE4198FE5B}" type="pres">
      <dgm:prSet presAssocID="{18849F44-BC65-4C90-8DA5-4920E1FF0CAA}" presName="childText" presStyleLbl="conFgAcc1" presStyleIdx="0" presStyleCnt="4">
        <dgm:presLayoutVars>
          <dgm:bulletEnabled val="1"/>
        </dgm:presLayoutVars>
      </dgm:prSet>
      <dgm:spPr/>
    </dgm:pt>
    <dgm:pt modelId="{A586384F-D632-43EB-8665-EFA935D53957}" type="pres">
      <dgm:prSet presAssocID="{DFC70255-F0CB-47E9-922F-0C57FD547BD3}" presName="spaceBetweenRectangles" presStyleCnt="0"/>
      <dgm:spPr/>
    </dgm:pt>
    <dgm:pt modelId="{589E46C0-D4C2-4898-9773-819D89BFF580}" type="pres">
      <dgm:prSet presAssocID="{002CF1A2-DC50-46BB-A537-56E42F132850}" presName="parentLin" presStyleCnt="0"/>
      <dgm:spPr/>
    </dgm:pt>
    <dgm:pt modelId="{BA2A15E5-BD90-4A3A-A616-9834F331C22E}" type="pres">
      <dgm:prSet presAssocID="{002CF1A2-DC50-46BB-A537-56E42F132850}" presName="parentLeftMargin" presStyleLbl="node1" presStyleIdx="0" presStyleCnt="4"/>
      <dgm:spPr/>
    </dgm:pt>
    <dgm:pt modelId="{E4638E5C-CDD0-44A0-9A02-B5C86EBAD343}" type="pres">
      <dgm:prSet presAssocID="{002CF1A2-DC50-46BB-A537-56E42F132850}" presName="parentText" presStyleLbl="node1" presStyleIdx="1" presStyleCnt="4" custScaleX="142857" custLinFactNeighborX="-877" custLinFactNeighborY="-4023">
        <dgm:presLayoutVars>
          <dgm:chMax val="0"/>
          <dgm:bulletEnabled val="1"/>
        </dgm:presLayoutVars>
      </dgm:prSet>
      <dgm:spPr>
        <a:xfrm>
          <a:off x="507304" y="1245726"/>
          <a:ext cx="10235854" cy="649440"/>
        </a:xfrm>
        <a:prstGeom prst="roundRect">
          <a:avLst/>
        </a:prstGeom>
      </dgm:spPr>
    </dgm:pt>
    <dgm:pt modelId="{66A305EE-3B57-40F4-B9AF-6B15B66E3531}" type="pres">
      <dgm:prSet presAssocID="{002CF1A2-DC50-46BB-A537-56E42F132850}" presName="negativeSpace" presStyleCnt="0"/>
      <dgm:spPr/>
    </dgm:pt>
    <dgm:pt modelId="{77117E86-FC33-4C71-90AE-417E72BC027D}" type="pres">
      <dgm:prSet presAssocID="{002CF1A2-DC50-46BB-A537-56E42F132850}" presName="childText" presStyleLbl="conFgAcc1" presStyleIdx="1" presStyleCnt="4">
        <dgm:presLayoutVars>
          <dgm:bulletEnabled val="1"/>
        </dgm:presLayoutVars>
      </dgm:prSet>
      <dgm:spPr/>
    </dgm:pt>
    <dgm:pt modelId="{4669ECBF-31E1-4BA5-BDEB-1CC4FE2D90DB}" type="pres">
      <dgm:prSet presAssocID="{7E6BBAC6-7799-4939-A778-A54B5488512F}" presName="spaceBetweenRectangles" presStyleCnt="0"/>
      <dgm:spPr/>
    </dgm:pt>
    <dgm:pt modelId="{46DB681C-C49D-46BF-B50C-401519D0A38B}" type="pres">
      <dgm:prSet presAssocID="{240F5198-0455-43F7-BCE2-732D43D51345}" presName="parentLin" presStyleCnt="0"/>
      <dgm:spPr/>
    </dgm:pt>
    <dgm:pt modelId="{BFEE9D50-1006-41D9-80AD-30C23AC4611E}" type="pres">
      <dgm:prSet presAssocID="{240F5198-0455-43F7-BCE2-732D43D51345}" presName="parentLeftMargin" presStyleLbl="node1" presStyleIdx="1" presStyleCnt="4"/>
      <dgm:spPr/>
    </dgm:pt>
    <dgm:pt modelId="{7B851562-87A9-40FD-85FF-265134DDD615}" type="pres">
      <dgm:prSet presAssocID="{240F5198-0455-43F7-BCE2-732D43D51345}" presName="parentText" presStyleLbl="node1" presStyleIdx="2" presStyleCnt="4" custScaleX="142857">
        <dgm:presLayoutVars>
          <dgm:chMax val="0"/>
          <dgm:bulletEnabled val="1"/>
        </dgm:presLayoutVars>
      </dgm:prSet>
      <dgm:spPr>
        <a:xfrm>
          <a:off x="511793" y="2269773"/>
          <a:ext cx="10235854" cy="649440"/>
        </a:xfrm>
        <a:prstGeom prst="roundRect">
          <a:avLst/>
        </a:prstGeom>
      </dgm:spPr>
    </dgm:pt>
    <dgm:pt modelId="{4E50355D-0F53-4102-80DF-D14F31E41C07}" type="pres">
      <dgm:prSet presAssocID="{240F5198-0455-43F7-BCE2-732D43D51345}" presName="negativeSpace" presStyleCnt="0"/>
      <dgm:spPr/>
    </dgm:pt>
    <dgm:pt modelId="{75AB5B05-2B99-480E-A21F-8AC201A7E059}" type="pres">
      <dgm:prSet presAssocID="{240F5198-0455-43F7-BCE2-732D43D51345}" presName="childText" presStyleLbl="conFgAcc1" presStyleIdx="2" presStyleCnt="4">
        <dgm:presLayoutVars>
          <dgm:bulletEnabled val="1"/>
        </dgm:presLayoutVars>
      </dgm:prSet>
      <dgm:spPr/>
    </dgm:pt>
    <dgm:pt modelId="{EC44D286-849E-4138-8C18-E778EFFEC665}" type="pres">
      <dgm:prSet presAssocID="{BA1D633D-4C44-4D00-B9DE-EBCB6D7182CD}" presName="spaceBetweenRectangles" presStyleCnt="0"/>
      <dgm:spPr/>
    </dgm:pt>
    <dgm:pt modelId="{E401DDB0-3DE4-4ABA-9C01-5C9E000D070F}" type="pres">
      <dgm:prSet presAssocID="{F896098E-2926-49A3-A93C-81F89B23CF01}" presName="parentLin" presStyleCnt="0"/>
      <dgm:spPr/>
    </dgm:pt>
    <dgm:pt modelId="{3F330C12-C213-43D2-AA09-79871BCAA24B}" type="pres">
      <dgm:prSet presAssocID="{F896098E-2926-49A3-A93C-81F89B23CF01}" presName="parentLeftMargin" presStyleLbl="node1" presStyleIdx="2" presStyleCnt="4"/>
      <dgm:spPr/>
    </dgm:pt>
    <dgm:pt modelId="{6C624305-7C29-4AD1-A5E2-07C10AFF2AE8}" type="pres">
      <dgm:prSet presAssocID="{F896098E-2926-49A3-A93C-81F89B23CF01}" presName="parentText" presStyleLbl="node1" presStyleIdx="3" presStyleCnt="4" custScaleX="142857">
        <dgm:presLayoutVars>
          <dgm:chMax val="0"/>
          <dgm:bulletEnabled val="1"/>
        </dgm:presLayoutVars>
      </dgm:prSet>
      <dgm:spPr>
        <a:xfrm>
          <a:off x="511793" y="3267693"/>
          <a:ext cx="10235854" cy="649440"/>
        </a:xfrm>
        <a:prstGeom prst="roundRect">
          <a:avLst/>
        </a:prstGeom>
      </dgm:spPr>
    </dgm:pt>
    <dgm:pt modelId="{89C0CEDB-B289-4051-A3DC-75AE93D37F51}" type="pres">
      <dgm:prSet presAssocID="{F896098E-2926-49A3-A93C-81F89B23CF01}" presName="negativeSpace" presStyleCnt="0"/>
      <dgm:spPr/>
    </dgm:pt>
    <dgm:pt modelId="{E4737B38-C9E1-42F1-BA59-32BD4A2CA487}" type="pres">
      <dgm:prSet presAssocID="{F896098E-2926-49A3-A93C-81F89B23CF01}" presName="childText" presStyleLbl="conFgAcc1" presStyleIdx="3" presStyleCnt="4" custLinFactNeighborX="-46" custLinFactNeighborY="34064">
        <dgm:presLayoutVars>
          <dgm:bulletEnabled val="1"/>
        </dgm:presLayoutVars>
      </dgm:prSet>
      <dgm:spPr/>
    </dgm:pt>
  </dgm:ptLst>
  <dgm:cxnLst>
    <dgm:cxn modelId="{61226F18-B775-4E17-92DB-15542145738C}" type="presOf" srcId="{18849F44-BC65-4C90-8DA5-4920E1FF0CAA}" destId="{1AF29587-412B-408A-91F9-77969944CD59}" srcOrd="1" destOrd="0" presId="urn:microsoft.com/office/officeart/2005/8/layout/list1"/>
    <dgm:cxn modelId="{0B14BD33-D44A-47A2-9B4D-707CDCBA592B}" srcId="{3D518DF1-C234-4007-BB21-3614F1BB0BDA}" destId="{002CF1A2-DC50-46BB-A537-56E42F132850}" srcOrd="1" destOrd="0" parTransId="{DC2997E1-0D0E-4DEC-A356-F82E6CF71A22}" sibTransId="{7E6BBAC6-7799-4939-A778-A54B5488512F}"/>
    <dgm:cxn modelId="{745E4236-8E11-448E-BDE5-F47FC7845CAC}" srcId="{3D518DF1-C234-4007-BB21-3614F1BB0BDA}" destId="{18849F44-BC65-4C90-8DA5-4920E1FF0CAA}" srcOrd="0" destOrd="0" parTransId="{7FCEC211-96AC-42E6-B12B-3A36C0A312E9}" sibTransId="{DFC70255-F0CB-47E9-922F-0C57FD547BD3}"/>
    <dgm:cxn modelId="{7971FA65-F085-4506-BA14-7B77F606F669}" type="presOf" srcId="{240F5198-0455-43F7-BCE2-732D43D51345}" destId="{BFEE9D50-1006-41D9-80AD-30C23AC4611E}" srcOrd="0" destOrd="0" presId="urn:microsoft.com/office/officeart/2005/8/layout/list1"/>
    <dgm:cxn modelId="{C5756866-AA24-4065-AFDF-FD502DB181FC}" type="presOf" srcId="{F896098E-2926-49A3-A93C-81F89B23CF01}" destId="{6C624305-7C29-4AD1-A5E2-07C10AFF2AE8}" srcOrd="1" destOrd="0" presId="urn:microsoft.com/office/officeart/2005/8/layout/list1"/>
    <dgm:cxn modelId="{43DC2353-3CB0-4D90-970A-FD39D8F87D7B}" type="presOf" srcId="{F896098E-2926-49A3-A93C-81F89B23CF01}" destId="{3F330C12-C213-43D2-AA09-79871BCAA24B}" srcOrd="0" destOrd="0" presId="urn:microsoft.com/office/officeart/2005/8/layout/list1"/>
    <dgm:cxn modelId="{7AD6EC89-81B9-4F3A-9433-2AD894AD5F33}" type="presOf" srcId="{18849F44-BC65-4C90-8DA5-4920E1FF0CAA}" destId="{3E314D0E-9DB6-4D63-81DF-7C7B6E1FAF8D}" srcOrd="0" destOrd="0" presId="urn:microsoft.com/office/officeart/2005/8/layout/list1"/>
    <dgm:cxn modelId="{9718E793-D8AC-4B70-9CBA-ECD70246B5BF}" type="presOf" srcId="{240F5198-0455-43F7-BCE2-732D43D51345}" destId="{7B851562-87A9-40FD-85FF-265134DDD615}" srcOrd="1" destOrd="0" presId="urn:microsoft.com/office/officeart/2005/8/layout/list1"/>
    <dgm:cxn modelId="{E53B40C4-F9A4-4C23-A4E9-E1AEA41C5FD1}" type="presOf" srcId="{002CF1A2-DC50-46BB-A537-56E42F132850}" destId="{BA2A15E5-BD90-4A3A-A616-9834F331C22E}" srcOrd="0" destOrd="0" presId="urn:microsoft.com/office/officeart/2005/8/layout/list1"/>
    <dgm:cxn modelId="{7D1747D7-61EA-421B-95F5-1071B027516F}" type="presOf" srcId="{002CF1A2-DC50-46BB-A537-56E42F132850}" destId="{E4638E5C-CDD0-44A0-9A02-B5C86EBAD343}" srcOrd="1" destOrd="0" presId="urn:microsoft.com/office/officeart/2005/8/layout/list1"/>
    <dgm:cxn modelId="{8997A2E7-0CCA-4606-B25E-EF58F29FECDA}" srcId="{3D518DF1-C234-4007-BB21-3614F1BB0BDA}" destId="{240F5198-0455-43F7-BCE2-732D43D51345}" srcOrd="2" destOrd="0" parTransId="{9FB51A93-112B-4833-BEE9-F032197F7E15}" sibTransId="{BA1D633D-4C44-4D00-B9DE-EBCB6D7182CD}"/>
    <dgm:cxn modelId="{0FCD35EE-070F-42E9-84A9-A8E69F8E1642}" srcId="{3D518DF1-C234-4007-BB21-3614F1BB0BDA}" destId="{F896098E-2926-49A3-A93C-81F89B23CF01}" srcOrd="3" destOrd="0" parTransId="{071553A3-1797-437A-A85F-D7E5C5511747}" sibTransId="{8E045931-5FDE-4932-AE70-E73129306DCD}"/>
    <dgm:cxn modelId="{DC392FEF-B5DE-479C-9C99-6F380A0DDA80}" type="presOf" srcId="{3D518DF1-C234-4007-BB21-3614F1BB0BDA}" destId="{7BB325C5-D2E3-4668-BFAE-C5470399125F}" srcOrd="0" destOrd="0" presId="urn:microsoft.com/office/officeart/2005/8/layout/list1"/>
    <dgm:cxn modelId="{EF3D27DD-BB10-4B9B-A033-212AEFCB89C6}" type="presParOf" srcId="{7BB325C5-D2E3-4668-BFAE-C5470399125F}" destId="{136F3BCA-00AF-4BCC-8C15-A2630828F3E6}" srcOrd="0" destOrd="0" presId="urn:microsoft.com/office/officeart/2005/8/layout/list1"/>
    <dgm:cxn modelId="{97DB8EBB-77B9-4198-8C5D-87813628A131}" type="presParOf" srcId="{136F3BCA-00AF-4BCC-8C15-A2630828F3E6}" destId="{3E314D0E-9DB6-4D63-81DF-7C7B6E1FAF8D}" srcOrd="0" destOrd="0" presId="urn:microsoft.com/office/officeart/2005/8/layout/list1"/>
    <dgm:cxn modelId="{5B087B26-8F60-4B88-9BC1-C17F025584FC}" type="presParOf" srcId="{136F3BCA-00AF-4BCC-8C15-A2630828F3E6}" destId="{1AF29587-412B-408A-91F9-77969944CD59}" srcOrd="1" destOrd="0" presId="urn:microsoft.com/office/officeart/2005/8/layout/list1"/>
    <dgm:cxn modelId="{E92FA40E-63F5-4705-8C8A-9B0E7E9A6747}" type="presParOf" srcId="{7BB325C5-D2E3-4668-BFAE-C5470399125F}" destId="{6087F95F-BB75-419E-A51A-C1337BA22F2F}" srcOrd="1" destOrd="0" presId="urn:microsoft.com/office/officeart/2005/8/layout/list1"/>
    <dgm:cxn modelId="{5424A025-6C99-4805-BF7A-807848A3AE30}" type="presParOf" srcId="{7BB325C5-D2E3-4668-BFAE-C5470399125F}" destId="{DE9933BE-0A0A-4D0D-B18B-9BBE4198FE5B}" srcOrd="2" destOrd="0" presId="urn:microsoft.com/office/officeart/2005/8/layout/list1"/>
    <dgm:cxn modelId="{70670F46-E458-47E1-AA88-7E80A0E40DEF}" type="presParOf" srcId="{7BB325C5-D2E3-4668-BFAE-C5470399125F}" destId="{A586384F-D632-43EB-8665-EFA935D53957}" srcOrd="3" destOrd="0" presId="urn:microsoft.com/office/officeart/2005/8/layout/list1"/>
    <dgm:cxn modelId="{F6D69B45-36F1-4735-B8B7-3C7E25FC67C4}" type="presParOf" srcId="{7BB325C5-D2E3-4668-BFAE-C5470399125F}" destId="{589E46C0-D4C2-4898-9773-819D89BFF580}" srcOrd="4" destOrd="0" presId="urn:microsoft.com/office/officeart/2005/8/layout/list1"/>
    <dgm:cxn modelId="{BA7AA0A5-24EA-46CC-B239-4679574330E8}" type="presParOf" srcId="{589E46C0-D4C2-4898-9773-819D89BFF580}" destId="{BA2A15E5-BD90-4A3A-A616-9834F331C22E}" srcOrd="0" destOrd="0" presId="urn:microsoft.com/office/officeart/2005/8/layout/list1"/>
    <dgm:cxn modelId="{53C23649-D971-4399-B17F-353626B2ED78}" type="presParOf" srcId="{589E46C0-D4C2-4898-9773-819D89BFF580}" destId="{E4638E5C-CDD0-44A0-9A02-B5C86EBAD343}" srcOrd="1" destOrd="0" presId="urn:microsoft.com/office/officeart/2005/8/layout/list1"/>
    <dgm:cxn modelId="{76F9245C-A861-49D9-91F9-0874BBC29E70}" type="presParOf" srcId="{7BB325C5-D2E3-4668-BFAE-C5470399125F}" destId="{66A305EE-3B57-40F4-B9AF-6B15B66E3531}" srcOrd="5" destOrd="0" presId="urn:microsoft.com/office/officeart/2005/8/layout/list1"/>
    <dgm:cxn modelId="{67699E80-2FFC-4F03-A8A1-AEA0A5A38FDB}" type="presParOf" srcId="{7BB325C5-D2E3-4668-BFAE-C5470399125F}" destId="{77117E86-FC33-4C71-90AE-417E72BC027D}" srcOrd="6" destOrd="0" presId="urn:microsoft.com/office/officeart/2005/8/layout/list1"/>
    <dgm:cxn modelId="{D02E2422-E608-44AD-90ED-ADE59AC95832}" type="presParOf" srcId="{7BB325C5-D2E3-4668-BFAE-C5470399125F}" destId="{4669ECBF-31E1-4BA5-BDEB-1CC4FE2D90DB}" srcOrd="7" destOrd="0" presId="urn:microsoft.com/office/officeart/2005/8/layout/list1"/>
    <dgm:cxn modelId="{2417C6FB-8D2A-4605-9C4A-E56C0A657588}" type="presParOf" srcId="{7BB325C5-D2E3-4668-BFAE-C5470399125F}" destId="{46DB681C-C49D-46BF-B50C-401519D0A38B}" srcOrd="8" destOrd="0" presId="urn:microsoft.com/office/officeart/2005/8/layout/list1"/>
    <dgm:cxn modelId="{32FDFE9E-7B6C-45BA-84BC-5725A80E879B}" type="presParOf" srcId="{46DB681C-C49D-46BF-B50C-401519D0A38B}" destId="{BFEE9D50-1006-41D9-80AD-30C23AC4611E}" srcOrd="0" destOrd="0" presId="urn:microsoft.com/office/officeart/2005/8/layout/list1"/>
    <dgm:cxn modelId="{1CB9197B-FAEC-4A10-AC84-47F4C1C55BEF}" type="presParOf" srcId="{46DB681C-C49D-46BF-B50C-401519D0A38B}" destId="{7B851562-87A9-40FD-85FF-265134DDD615}" srcOrd="1" destOrd="0" presId="urn:microsoft.com/office/officeart/2005/8/layout/list1"/>
    <dgm:cxn modelId="{E1B50B4B-3B84-41FA-AC4F-9B27E16A98E3}" type="presParOf" srcId="{7BB325C5-D2E3-4668-BFAE-C5470399125F}" destId="{4E50355D-0F53-4102-80DF-D14F31E41C07}" srcOrd="9" destOrd="0" presId="urn:microsoft.com/office/officeart/2005/8/layout/list1"/>
    <dgm:cxn modelId="{D5C54535-F9FE-4DF3-B1B2-C8F15B1F2C4A}" type="presParOf" srcId="{7BB325C5-D2E3-4668-BFAE-C5470399125F}" destId="{75AB5B05-2B99-480E-A21F-8AC201A7E059}" srcOrd="10" destOrd="0" presId="urn:microsoft.com/office/officeart/2005/8/layout/list1"/>
    <dgm:cxn modelId="{07A685E5-CA1F-46FC-B8C0-48E3CDB04AF5}" type="presParOf" srcId="{7BB325C5-D2E3-4668-BFAE-C5470399125F}" destId="{EC44D286-849E-4138-8C18-E778EFFEC665}" srcOrd="11" destOrd="0" presId="urn:microsoft.com/office/officeart/2005/8/layout/list1"/>
    <dgm:cxn modelId="{D987A1BF-05BF-4C86-8F31-D07EC7787E66}" type="presParOf" srcId="{7BB325C5-D2E3-4668-BFAE-C5470399125F}" destId="{E401DDB0-3DE4-4ABA-9C01-5C9E000D070F}" srcOrd="12" destOrd="0" presId="urn:microsoft.com/office/officeart/2005/8/layout/list1"/>
    <dgm:cxn modelId="{34D52617-258E-4B86-8DA7-5777A7DB354D}" type="presParOf" srcId="{E401DDB0-3DE4-4ABA-9C01-5C9E000D070F}" destId="{3F330C12-C213-43D2-AA09-79871BCAA24B}" srcOrd="0" destOrd="0" presId="urn:microsoft.com/office/officeart/2005/8/layout/list1"/>
    <dgm:cxn modelId="{16846980-1228-436B-A2E1-22D88ED0F97D}" type="presParOf" srcId="{E401DDB0-3DE4-4ABA-9C01-5C9E000D070F}" destId="{6C624305-7C29-4AD1-A5E2-07C10AFF2AE8}" srcOrd="1" destOrd="0" presId="urn:microsoft.com/office/officeart/2005/8/layout/list1"/>
    <dgm:cxn modelId="{4610C706-902F-4FD0-90EB-C1DCCB11344A}" type="presParOf" srcId="{7BB325C5-D2E3-4668-BFAE-C5470399125F}" destId="{89C0CEDB-B289-4051-A3DC-75AE93D37F51}" srcOrd="13" destOrd="0" presId="urn:microsoft.com/office/officeart/2005/8/layout/list1"/>
    <dgm:cxn modelId="{0A0EF230-6CF9-4F7C-88FC-0E36936B9E33}" type="presParOf" srcId="{7BB325C5-D2E3-4668-BFAE-C5470399125F}" destId="{E4737B38-C9E1-42F1-BA59-32BD4A2CA487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3D518DF1-C234-4007-BB21-3614F1BB0BDA}" type="doc">
      <dgm:prSet loTypeId="urn:microsoft.com/office/officeart/2005/8/layout/list1" loCatId="list" qsTypeId="urn:microsoft.com/office/officeart/2005/8/quickstyle/simple4" qsCatId="simple" csTypeId="urn:microsoft.com/office/officeart/2005/8/colors/accent1_1" csCatId="accent1" phldr="1"/>
      <dgm:spPr/>
      <dgm:t>
        <a:bodyPr/>
        <a:lstStyle/>
        <a:p>
          <a:endParaRPr lang="sl-SI"/>
        </a:p>
      </dgm:t>
    </dgm:pt>
    <dgm:pt modelId="{18849F44-BC65-4C90-8DA5-4920E1FF0CAA}">
      <dgm:prSet phldrT="[Text]" custT="1"/>
      <dgm:spPr/>
      <dgm:t>
        <a:bodyPr/>
        <a:lstStyle/>
        <a:p>
          <a:pPr algn="l"/>
          <a:r>
            <a:rPr lang="sl-SI" sz="2400" b="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(PS1) Sistemi za protonsko terapijo za zdravljenje rakavih obolenj</a:t>
          </a:r>
          <a:endParaRPr lang="sl-SI" sz="2400" b="0" dirty="0">
            <a:solidFill>
              <a:schemeClr val="bg1">
                <a:lumMod val="50000"/>
              </a:schemeClr>
            </a:solidFill>
            <a:latin typeface="+mj-lt"/>
          </a:endParaRPr>
        </a:p>
      </dgm:t>
    </dgm:pt>
    <dgm:pt modelId="{7FCEC211-96AC-42E6-B12B-3A36C0A312E9}" type="parTrans" cxnId="{745E4236-8E11-448E-BDE5-F47FC7845CAC}">
      <dgm:prSet/>
      <dgm:spPr/>
      <dgm:t>
        <a:bodyPr/>
        <a:lstStyle/>
        <a:p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DFC70255-F0CB-47E9-922F-0C57FD547BD3}" type="sibTrans" cxnId="{745E4236-8E11-448E-BDE5-F47FC7845CAC}">
      <dgm:prSet/>
      <dgm:spPr/>
      <dgm:t>
        <a:bodyPr/>
        <a:lstStyle/>
        <a:p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002CF1A2-DC50-46BB-A537-56E42F132850}">
      <dgm:prSet phldrT="[Text]" custT="1"/>
      <dgm:spPr/>
      <dgm:t>
        <a:bodyPr spcFirstLastPara="0" vert="horz" wrap="square" lIns="284435" tIns="0" rIns="284435" bIns="0" numCol="1" spcCol="1270" anchor="ctr" anchorCtr="0"/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(PS2) Sistemi za izvajanje terapije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gm:t>
    </dgm:pt>
    <dgm:pt modelId="{DC2997E1-0D0E-4DEC-A356-F82E6CF71A22}" type="parTrans" cxnId="{0B14BD33-D44A-47A2-9B4D-707CDCBA592B}">
      <dgm:prSet/>
      <dgm:spPr/>
      <dgm:t>
        <a:bodyPr/>
        <a:lstStyle/>
        <a:p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7E6BBAC6-7799-4939-A778-A54B5488512F}" type="sibTrans" cxnId="{0B14BD33-D44A-47A2-9B4D-707CDCBA592B}">
      <dgm:prSet/>
      <dgm:spPr/>
      <dgm:t>
        <a:bodyPr/>
        <a:lstStyle/>
        <a:p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240F5198-0455-43F7-BCE2-732D43D51345}">
      <dgm:prSet phldrT="[Text]" custT="1"/>
      <dgm:spPr/>
      <dgm:t>
        <a:bodyPr spcFirstLastPara="0" vert="horz" wrap="square" lIns="284435" tIns="0" rIns="284435" bIns="0" numCol="1" spcCol="1270" anchor="ctr" anchorCtr="0"/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(PS3) Sistemi za natančno pozicioniranje pacientov</a:t>
          </a:r>
          <a:endParaRPr lang="sl-SI" sz="2400" b="0" i="0" kern="1200" dirty="0">
            <a:solidFill>
              <a:schemeClr val="bg1">
                <a:lumMod val="50000"/>
              </a:schemeClr>
            </a:solidFill>
            <a:latin typeface="Calibri Light" panose="020F0302020204030204"/>
            <a:ea typeface="+mn-ea"/>
            <a:cs typeface="+mn-cs"/>
          </a:endParaRPr>
        </a:p>
      </dgm:t>
    </dgm:pt>
    <dgm:pt modelId="{9FB51A93-112B-4833-BEE9-F032197F7E15}" type="parTrans" cxnId="{8997A2E7-0CCA-4606-B25E-EF58F29FECDA}">
      <dgm:prSet/>
      <dgm:spPr/>
      <dgm:t>
        <a:bodyPr/>
        <a:lstStyle/>
        <a:p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BA1D633D-4C44-4D00-B9DE-EBCB6D7182CD}" type="sibTrans" cxnId="{8997A2E7-0CCA-4606-B25E-EF58F29FECDA}">
      <dgm:prSet/>
      <dgm:spPr/>
      <dgm:t>
        <a:bodyPr/>
        <a:lstStyle/>
        <a:p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F896098E-2926-49A3-A93C-81F89B23CF01}">
      <dgm:prSet custT="1"/>
      <dgm:spPr/>
      <dgm:t>
        <a:bodyPr spcFirstLastPara="0" vert="horz" wrap="square" lIns="284435" tIns="0" rIns="284435" bIns="0" numCol="1" spcCol="1270" anchor="ctr" anchorCtr="0"/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(PS4) Celovita </a:t>
          </a:r>
          <a:r>
            <a:rPr lang="sl-SI" sz="24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personalizirana</a:t>
          </a:r>
          <a:r>
            <a:rPr lang="sl-SI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izdelava medicinskih </a:t>
          </a:r>
          <a:r>
            <a:rPr lang="sl-SI" sz="24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implantantov</a:t>
          </a:r>
          <a:r>
            <a:rPr lang="sl-SI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s 3D tiskom in objektivno vrednotenje operacij in rehabilitacij s pametnim okoljem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gm:t>
    </dgm:pt>
    <dgm:pt modelId="{071553A3-1797-437A-A85F-D7E5C5511747}" type="parTrans" cxnId="{0FCD35EE-070F-42E9-84A9-A8E69F8E1642}">
      <dgm:prSet/>
      <dgm:spPr/>
      <dgm:t>
        <a:bodyPr/>
        <a:lstStyle/>
        <a:p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8E045931-5FDE-4932-AE70-E73129306DCD}" type="sibTrans" cxnId="{0FCD35EE-070F-42E9-84A9-A8E69F8E1642}">
      <dgm:prSet/>
      <dgm:spPr/>
      <dgm:t>
        <a:bodyPr/>
        <a:lstStyle/>
        <a:p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15134C94-EFA0-49DE-B746-41260A23AB80}">
      <dgm:prSet custT="1"/>
      <dgm:spPr/>
      <dgm:t>
        <a:bodyPr spcFirstLastPara="0" vert="horz" wrap="square" lIns="284435" tIns="0" rIns="284435" bIns="0" numCol="1" spcCol="1270" anchor="ctr" anchorCtr="0"/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(PS5) Nanomedicina za napredno zdravljenje rakavih obolenj in izboljšano diagnostiko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gm:t>
    </dgm:pt>
    <dgm:pt modelId="{F1B3CBC7-0251-43FB-8E72-25F43F73503A}" type="parTrans" cxnId="{16F99A72-B39B-44F6-907D-542F15A8F761}">
      <dgm:prSet/>
      <dgm:spPr/>
      <dgm:t>
        <a:bodyPr/>
        <a:lstStyle/>
        <a:p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00DE1041-F209-410E-9398-19556E2B1B6C}" type="sibTrans" cxnId="{16F99A72-B39B-44F6-907D-542F15A8F761}">
      <dgm:prSet/>
      <dgm:spPr/>
      <dgm:t>
        <a:bodyPr/>
        <a:lstStyle/>
        <a:p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7BB325C5-D2E3-4668-BFAE-C5470399125F}" type="pres">
      <dgm:prSet presAssocID="{3D518DF1-C234-4007-BB21-3614F1BB0BDA}" presName="linear" presStyleCnt="0">
        <dgm:presLayoutVars>
          <dgm:dir/>
          <dgm:animLvl val="lvl"/>
          <dgm:resizeHandles val="exact"/>
        </dgm:presLayoutVars>
      </dgm:prSet>
      <dgm:spPr/>
    </dgm:pt>
    <dgm:pt modelId="{136F3BCA-00AF-4BCC-8C15-A2630828F3E6}" type="pres">
      <dgm:prSet presAssocID="{18849F44-BC65-4C90-8DA5-4920E1FF0CAA}" presName="parentLin" presStyleCnt="0"/>
      <dgm:spPr/>
    </dgm:pt>
    <dgm:pt modelId="{3E314D0E-9DB6-4D63-81DF-7C7B6E1FAF8D}" type="pres">
      <dgm:prSet presAssocID="{18849F44-BC65-4C90-8DA5-4920E1FF0CAA}" presName="parentLeftMargin" presStyleLbl="node1" presStyleIdx="0" presStyleCnt="5"/>
      <dgm:spPr/>
    </dgm:pt>
    <dgm:pt modelId="{1AF29587-412B-408A-91F9-77969944CD59}" type="pres">
      <dgm:prSet presAssocID="{18849F44-BC65-4C90-8DA5-4920E1FF0CAA}" presName="parentText" presStyleLbl="node1" presStyleIdx="0" presStyleCnt="5" custScaleX="142857" custScaleY="61376" custLinFactNeighborX="-677" custLinFactNeighborY="-3488">
        <dgm:presLayoutVars>
          <dgm:chMax val="0"/>
          <dgm:bulletEnabled val="1"/>
        </dgm:presLayoutVars>
      </dgm:prSet>
      <dgm:spPr/>
    </dgm:pt>
    <dgm:pt modelId="{6087F95F-BB75-419E-A51A-C1337BA22F2F}" type="pres">
      <dgm:prSet presAssocID="{18849F44-BC65-4C90-8DA5-4920E1FF0CAA}" presName="negativeSpace" presStyleCnt="0"/>
      <dgm:spPr/>
    </dgm:pt>
    <dgm:pt modelId="{DE9933BE-0A0A-4D0D-B18B-9BBE4198FE5B}" type="pres">
      <dgm:prSet presAssocID="{18849F44-BC65-4C90-8DA5-4920E1FF0CAA}" presName="childText" presStyleLbl="conFgAcc1" presStyleIdx="0" presStyleCnt="5">
        <dgm:presLayoutVars>
          <dgm:bulletEnabled val="1"/>
        </dgm:presLayoutVars>
      </dgm:prSet>
      <dgm:spPr/>
    </dgm:pt>
    <dgm:pt modelId="{A586384F-D632-43EB-8665-EFA935D53957}" type="pres">
      <dgm:prSet presAssocID="{DFC70255-F0CB-47E9-922F-0C57FD547BD3}" presName="spaceBetweenRectangles" presStyleCnt="0"/>
      <dgm:spPr/>
    </dgm:pt>
    <dgm:pt modelId="{589E46C0-D4C2-4898-9773-819D89BFF580}" type="pres">
      <dgm:prSet presAssocID="{002CF1A2-DC50-46BB-A537-56E42F132850}" presName="parentLin" presStyleCnt="0"/>
      <dgm:spPr/>
    </dgm:pt>
    <dgm:pt modelId="{BA2A15E5-BD90-4A3A-A616-9834F331C22E}" type="pres">
      <dgm:prSet presAssocID="{002CF1A2-DC50-46BB-A537-56E42F132850}" presName="parentLeftMargin" presStyleLbl="node1" presStyleIdx="0" presStyleCnt="5"/>
      <dgm:spPr/>
    </dgm:pt>
    <dgm:pt modelId="{E4638E5C-CDD0-44A0-9A02-B5C86EBAD343}" type="pres">
      <dgm:prSet presAssocID="{002CF1A2-DC50-46BB-A537-56E42F132850}" presName="parentText" presStyleLbl="node1" presStyleIdx="1" presStyleCnt="5" custScaleX="142857" custScaleY="56109" custLinFactNeighborX="-877" custLinFactNeighborY="-4023">
        <dgm:presLayoutVars>
          <dgm:chMax val="0"/>
          <dgm:bulletEnabled val="1"/>
        </dgm:presLayoutVars>
      </dgm:prSet>
      <dgm:spPr>
        <a:xfrm>
          <a:off x="507304" y="1245726"/>
          <a:ext cx="10235854" cy="649440"/>
        </a:xfrm>
        <a:prstGeom prst="roundRect">
          <a:avLst/>
        </a:prstGeom>
      </dgm:spPr>
    </dgm:pt>
    <dgm:pt modelId="{66A305EE-3B57-40F4-B9AF-6B15B66E3531}" type="pres">
      <dgm:prSet presAssocID="{002CF1A2-DC50-46BB-A537-56E42F132850}" presName="negativeSpace" presStyleCnt="0"/>
      <dgm:spPr/>
    </dgm:pt>
    <dgm:pt modelId="{77117E86-FC33-4C71-90AE-417E72BC027D}" type="pres">
      <dgm:prSet presAssocID="{002CF1A2-DC50-46BB-A537-56E42F132850}" presName="childText" presStyleLbl="conFgAcc1" presStyleIdx="1" presStyleCnt="5">
        <dgm:presLayoutVars>
          <dgm:bulletEnabled val="1"/>
        </dgm:presLayoutVars>
      </dgm:prSet>
      <dgm:spPr/>
    </dgm:pt>
    <dgm:pt modelId="{4669ECBF-31E1-4BA5-BDEB-1CC4FE2D90DB}" type="pres">
      <dgm:prSet presAssocID="{7E6BBAC6-7799-4939-A778-A54B5488512F}" presName="spaceBetweenRectangles" presStyleCnt="0"/>
      <dgm:spPr/>
    </dgm:pt>
    <dgm:pt modelId="{46DB681C-C49D-46BF-B50C-401519D0A38B}" type="pres">
      <dgm:prSet presAssocID="{240F5198-0455-43F7-BCE2-732D43D51345}" presName="parentLin" presStyleCnt="0"/>
      <dgm:spPr/>
    </dgm:pt>
    <dgm:pt modelId="{BFEE9D50-1006-41D9-80AD-30C23AC4611E}" type="pres">
      <dgm:prSet presAssocID="{240F5198-0455-43F7-BCE2-732D43D51345}" presName="parentLeftMargin" presStyleLbl="node1" presStyleIdx="1" presStyleCnt="5"/>
      <dgm:spPr/>
    </dgm:pt>
    <dgm:pt modelId="{7B851562-87A9-40FD-85FF-265134DDD615}" type="pres">
      <dgm:prSet presAssocID="{240F5198-0455-43F7-BCE2-732D43D51345}" presName="parentText" presStyleLbl="node1" presStyleIdx="2" presStyleCnt="5" custScaleX="142857" custScaleY="53686">
        <dgm:presLayoutVars>
          <dgm:chMax val="0"/>
          <dgm:bulletEnabled val="1"/>
        </dgm:presLayoutVars>
      </dgm:prSet>
      <dgm:spPr>
        <a:xfrm>
          <a:off x="511793" y="2269773"/>
          <a:ext cx="10235854" cy="649440"/>
        </a:xfrm>
        <a:prstGeom prst="roundRect">
          <a:avLst/>
        </a:prstGeom>
      </dgm:spPr>
    </dgm:pt>
    <dgm:pt modelId="{4E50355D-0F53-4102-80DF-D14F31E41C07}" type="pres">
      <dgm:prSet presAssocID="{240F5198-0455-43F7-BCE2-732D43D51345}" presName="negativeSpace" presStyleCnt="0"/>
      <dgm:spPr/>
    </dgm:pt>
    <dgm:pt modelId="{75AB5B05-2B99-480E-A21F-8AC201A7E059}" type="pres">
      <dgm:prSet presAssocID="{240F5198-0455-43F7-BCE2-732D43D51345}" presName="childText" presStyleLbl="conFgAcc1" presStyleIdx="2" presStyleCnt="5">
        <dgm:presLayoutVars>
          <dgm:bulletEnabled val="1"/>
        </dgm:presLayoutVars>
      </dgm:prSet>
      <dgm:spPr/>
    </dgm:pt>
    <dgm:pt modelId="{EC44D286-849E-4138-8C18-E778EFFEC665}" type="pres">
      <dgm:prSet presAssocID="{BA1D633D-4C44-4D00-B9DE-EBCB6D7182CD}" presName="spaceBetweenRectangles" presStyleCnt="0"/>
      <dgm:spPr/>
    </dgm:pt>
    <dgm:pt modelId="{E401DDB0-3DE4-4ABA-9C01-5C9E000D070F}" type="pres">
      <dgm:prSet presAssocID="{F896098E-2926-49A3-A93C-81F89B23CF01}" presName="parentLin" presStyleCnt="0"/>
      <dgm:spPr/>
    </dgm:pt>
    <dgm:pt modelId="{3F330C12-C213-43D2-AA09-79871BCAA24B}" type="pres">
      <dgm:prSet presAssocID="{F896098E-2926-49A3-A93C-81F89B23CF01}" presName="parentLeftMargin" presStyleLbl="node1" presStyleIdx="2" presStyleCnt="5"/>
      <dgm:spPr/>
    </dgm:pt>
    <dgm:pt modelId="{6C624305-7C29-4AD1-A5E2-07C10AFF2AE8}" type="pres">
      <dgm:prSet presAssocID="{F896098E-2926-49A3-A93C-81F89B23CF01}" presName="parentText" presStyleLbl="node1" presStyleIdx="3" presStyleCnt="5" custScaleX="142857" custScaleY="145626">
        <dgm:presLayoutVars>
          <dgm:chMax val="0"/>
          <dgm:bulletEnabled val="1"/>
        </dgm:presLayoutVars>
      </dgm:prSet>
      <dgm:spPr>
        <a:xfrm>
          <a:off x="511793" y="3267693"/>
          <a:ext cx="10235854" cy="649440"/>
        </a:xfrm>
        <a:prstGeom prst="roundRect">
          <a:avLst/>
        </a:prstGeom>
      </dgm:spPr>
    </dgm:pt>
    <dgm:pt modelId="{89C0CEDB-B289-4051-A3DC-75AE93D37F51}" type="pres">
      <dgm:prSet presAssocID="{F896098E-2926-49A3-A93C-81F89B23CF01}" presName="negativeSpace" presStyleCnt="0"/>
      <dgm:spPr/>
    </dgm:pt>
    <dgm:pt modelId="{E4737B38-C9E1-42F1-BA59-32BD4A2CA487}" type="pres">
      <dgm:prSet presAssocID="{F896098E-2926-49A3-A93C-81F89B23CF01}" presName="childText" presStyleLbl="conFgAcc1" presStyleIdx="3" presStyleCnt="5">
        <dgm:presLayoutVars>
          <dgm:bulletEnabled val="1"/>
        </dgm:presLayoutVars>
      </dgm:prSet>
      <dgm:spPr/>
    </dgm:pt>
    <dgm:pt modelId="{5A16A3A6-1500-4BD3-A893-E169E101A889}" type="pres">
      <dgm:prSet presAssocID="{8E045931-5FDE-4932-AE70-E73129306DCD}" presName="spaceBetweenRectangles" presStyleCnt="0"/>
      <dgm:spPr/>
    </dgm:pt>
    <dgm:pt modelId="{B85473A0-1FD6-423D-81BB-56D174FB41E9}" type="pres">
      <dgm:prSet presAssocID="{15134C94-EFA0-49DE-B746-41260A23AB80}" presName="parentLin" presStyleCnt="0"/>
      <dgm:spPr/>
    </dgm:pt>
    <dgm:pt modelId="{57E39EF5-DA69-4264-B29F-D55A182AF47D}" type="pres">
      <dgm:prSet presAssocID="{15134C94-EFA0-49DE-B746-41260A23AB80}" presName="parentLeftMargin" presStyleLbl="node1" presStyleIdx="3" presStyleCnt="5"/>
      <dgm:spPr/>
    </dgm:pt>
    <dgm:pt modelId="{0A9C841E-1AE8-4107-B8D0-3559A28BE854}" type="pres">
      <dgm:prSet presAssocID="{15134C94-EFA0-49DE-B746-41260A23AB80}" presName="parentText" presStyleLbl="node1" presStyleIdx="4" presStyleCnt="5" custScaleX="142857">
        <dgm:presLayoutVars>
          <dgm:chMax val="0"/>
          <dgm:bulletEnabled val="1"/>
        </dgm:presLayoutVars>
      </dgm:prSet>
      <dgm:spPr>
        <a:xfrm>
          <a:off x="511793" y="4265613"/>
          <a:ext cx="10235854" cy="649440"/>
        </a:xfrm>
        <a:prstGeom prst="roundRect">
          <a:avLst/>
        </a:prstGeom>
      </dgm:spPr>
    </dgm:pt>
    <dgm:pt modelId="{2304649D-39BE-484D-B01A-1D9FDF7D587F}" type="pres">
      <dgm:prSet presAssocID="{15134C94-EFA0-49DE-B746-41260A23AB80}" presName="negativeSpace" presStyleCnt="0"/>
      <dgm:spPr/>
    </dgm:pt>
    <dgm:pt modelId="{74363404-D2DA-42E7-813E-6BAF1A518CC6}" type="pres">
      <dgm:prSet presAssocID="{15134C94-EFA0-49DE-B746-41260A23AB80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D8B48113-3C63-4B5D-A2D2-D1F33C29A1E3}" type="presOf" srcId="{15134C94-EFA0-49DE-B746-41260A23AB80}" destId="{57E39EF5-DA69-4264-B29F-D55A182AF47D}" srcOrd="0" destOrd="0" presId="urn:microsoft.com/office/officeart/2005/8/layout/list1"/>
    <dgm:cxn modelId="{61226F18-B775-4E17-92DB-15542145738C}" type="presOf" srcId="{18849F44-BC65-4C90-8DA5-4920E1FF0CAA}" destId="{1AF29587-412B-408A-91F9-77969944CD59}" srcOrd="1" destOrd="0" presId="urn:microsoft.com/office/officeart/2005/8/layout/list1"/>
    <dgm:cxn modelId="{0B14BD33-D44A-47A2-9B4D-707CDCBA592B}" srcId="{3D518DF1-C234-4007-BB21-3614F1BB0BDA}" destId="{002CF1A2-DC50-46BB-A537-56E42F132850}" srcOrd="1" destOrd="0" parTransId="{DC2997E1-0D0E-4DEC-A356-F82E6CF71A22}" sibTransId="{7E6BBAC6-7799-4939-A778-A54B5488512F}"/>
    <dgm:cxn modelId="{745E4236-8E11-448E-BDE5-F47FC7845CAC}" srcId="{3D518DF1-C234-4007-BB21-3614F1BB0BDA}" destId="{18849F44-BC65-4C90-8DA5-4920E1FF0CAA}" srcOrd="0" destOrd="0" parTransId="{7FCEC211-96AC-42E6-B12B-3A36C0A312E9}" sibTransId="{DFC70255-F0CB-47E9-922F-0C57FD547BD3}"/>
    <dgm:cxn modelId="{7971FA65-F085-4506-BA14-7B77F606F669}" type="presOf" srcId="{240F5198-0455-43F7-BCE2-732D43D51345}" destId="{BFEE9D50-1006-41D9-80AD-30C23AC4611E}" srcOrd="0" destOrd="0" presId="urn:microsoft.com/office/officeart/2005/8/layout/list1"/>
    <dgm:cxn modelId="{C5756866-AA24-4065-AFDF-FD502DB181FC}" type="presOf" srcId="{F896098E-2926-49A3-A93C-81F89B23CF01}" destId="{6C624305-7C29-4AD1-A5E2-07C10AFF2AE8}" srcOrd="1" destOrd="0" presId="urn:microsoft.com/office/officeart/2005/8/layout/list1"/>
    <dgm:cxn modelId="{16F99A72-B39B-44F6-907D-542F15A8F761}" srcId="{3D518DF1-C234-4007-BB21-3614F1BB0BDA}" destId="{15134C94-EFA0-49DE-B746-41260A23AB80}" srcOrd="4" destOrd="0" parTransId="{F1B3CBC7-0251-43FB-8E72-25F43F73503A}" sibTransId="{00DE1041-F209-410E-9398-19556E2B1B6C}"/>
    <dgm:cxn modelId="{43DC2353-3CB0-4D90-970A-FD39D8F87D7B}" type="presOf" srcId="{F896098E-2926-49A3-A93C-81F89B23CF01}" destId="{3F330C12-C213-43D2-AA09-79871BCAA24B}" srcOrd="0" destOrd="0" presId="urn:microsoft.com/office/officeart/2005/8/layout/list1"/>
    <dgm:cxn modelId="{7AD6EC89-81B9-4F3A-9433-2AD894AD5F33}" type="presOf" srcId="{18849F44-BC65-4C90-8DA5-4920E1FF0CAA}" destId="{3E314D0E-9DB6-4D63-81DF-7C7B6E1FAF8D}" srcOrd="0" destOrd="0" presId="urn:microsoft.com/office/officeart/2005/8/layout/list1"/>
    <dgm:cxn modelId="{9718E793-D8AC-4B70-9CBA-ECD70246B5BF}" type="presOf" srcId="{240F5198-0455-43F7-BCE2-732D43D51345}" destId="{7B851562-87A9-40FD-85FF-265134DDD615}" srcOrd="1" destOrd="0" presId="urn:microsoft.com/office/officeart/2005/8/layout/list1"/>
    <dgm:cxn modelId="{E53B40C4-F9A4-4C23-A4E9-E1AEA41C5FD1}" type="presOf" srcId="{002CF1A2-DC50-46BB-A537-56E42F132850}" destId="{BA2A15E5-BD90-4A3A-A616-9834F331C22E}" srcOrd="0" destOrd="0" presId="urn:microsoft.com/office/officeart/2005/8/layout/list1"/>
    <dgm:cxn modelId="{3904C3CF-5902-48E7-8AA0-2D08EE640757}" type="presOf" srcId="{15134C94-EFA0-49DE-B746-41260A23AB80}" destId="{0A9C841E-1AE8-4107-B8D0-3559A28BE854}" srcOrd="1" destOrd="0" presId="urn:microsoft.com/office/officeart/2005/8/layout/list1"/>
    <dgm:cxn modelId="{7D1747D7-61EA-421B-95F5-1071B027516F}" type="presOf" srcId="{002CF1A2-DC50-46BB-A537-56E42F132850}" destId="{E4638E5C-CDD0-44A0-9A02-B5C86EBAD343}" srcOrd="1" destOrd="0" presId="urn:microsoft.com/office/officeart/2005/8/layout/list1"/>
    <dgm:cxn modelId="{8997A2E7-0CCA-4606-B25E-EF58F29FECDA}" srcId="{3D518DF1-C234-4007-BB21-3614F1BB0BDA}" destId="{240F5198-0455-43F7-BCE2-732D43D51345}" srcOrd="2" destOrd="0" parTransId="{9FB51A93-112B-4833-BEE9-F032197F7E15}" sibTransId="{BA1D633D-4C44-4D00-B9DE-EBCB6D7182CD}"/>
    <dgm:cxn modelId="{0FCD35EE-070F-42E9-84A9-A8E69F8E1642}" srcId="{3D518DF1-C234-4007-BB21-3614F1BB0BDA}" destId="{F896098E-2926-49A3-A93C-81F89B23CF01}" srcOrd="3" destOrd="0" parTransId="{071553A3-1797-437A-A85F-D7E5C5511747}" sibTransId="{8E045931-5FDE-4932-AE70-E73129306DCD}"/>
    <dgm:cxn modelId="{DC392FEF-B5DE-479C-9C99-6F380A0DDA80}" type="presOf" srcId="{3D518DF1-C234-4007-BB21-3614F1BB0BDA}" destId="{7BB325C5-D2E3-4668-BFAE-C5470399125F}" srcOrd="0" destOrd="0" presId="urn:microsoft.com/office/officeart/2005/8/layout/list1"/>
    <dgm:cxn modelId="{EF3D27DD-BB10-4B9B-A033-212AEFCB89C6}" type="presParOf" srcId="{7BB325C5-D2E3-4668-BFAE-C5470399125F}" destId="{136F3BCA-00AF-4BCC-8C15-A2630828F3E6}" srcOrd="0" destOrd="0" presId="urn:microsoft.com/office/officeart/2005/8/layout/list1"/>
    <dgm:cxn modelId="{97DB8EBB-77B9-4198-8C5D-87813628A131}" type="presParOf" srcId="{136F3BCA-00AF-4BCC-8C15-A2630828F3E6}" destId="{3E314D0E-9DB6-4D63-81DF-7C7B6E1FAF8D}" srcOrd="0" destOrd="0" presId="urn:microsoft.com/office/officeart/2005/8/layout/list1"/>
    <dgm:cxn modelId="{5B087B26-8F60-4B88-9BC1-C17F025584FC}" type="presParOf" srcId="{136F3BCA-00AF-4BCC-8C15-A2630828F3E6}" destId="{1AF29587-412B-408A-91F9-77969944CD59}" srcOrd="1" destOrd="0" presId="urn:microsoft.com/office/officeart/2005/8/layout/list1"/>
    <dgm:cxn modelId="{E92FA40E-63F5-4705-8C8A-9B0E7E9A6747}" type="presParOf" srcId="{7BB325C5-D2E3-4668-BFAE-C5470399125F}" destId="{6087F95F-BB75-419E-A51A-C1337BA22F2F}" srcOrd="1" destOrd="0" presId="urn:microsoft.com/office/officeart/2005/8/layout/list1"/>
    <dgm:cxn modelId="{5424A025-6C99-4805-BF7A-807848A3AE30}" type="presParOf" srcId="{7BB325C5-D2E3-4668-BFAE-C5470399125F}" destId="{DE9933BE-0A0A-4D0D-B18B-9BBE4198FE5B}" srcOrd="2" destOrd="0" presId="urn:microsoft.com/office/officeart/2005/8/layout/list1"/>
    <dgm:cxn modelId="{70670F46-E458-47E1-AA88-7E80A0E40DEF}" type="presParOf" srcId="{7BB325C5-D2E3-4668-BFAE-C5470399125F}" destId="{A586384F-D632-43EB-8665-EFA935D53957}" srcOrd="3" destOrd="0" presId="urn:microsoft.com/office/officeart/2005/8/layout/list1"/>
    <dgm:cxn modelId="{F6D69B45-36F1-4735-B8B7-3C7E25FC67C4}" type="presParOf" srcId="{7BB325C5-D2E3-4668-BFAE-C5470399125F}" destId="{589E46C0-D4C2-4898-9773-819D89BFF580}" srcOrd="4" destOrd="0" presId="urn:microsoft.com/office/officeart/2005/8/layout/list1"/>
    <dgm:cxn modelId="{BA7AA0A5-24EA-46CC-B239-4679574330E8}" type="presParOf" srcId="{589E46C0-D4C2-4898-9773-819D89BFF580}" destId="{BA2A15E5-BD90-4A3A-A616-9834F331C22E}" srcOrd="0" destOrd="0" presId="urn:microsoft.com/office/officeart/2005/8/layout/list1"/>
    <dgm:cxn modelId="{53C23649-D971-4399-B17F-353626B2ED78}" type="presParOf" srcId="{589E46C0-D4C2-4898-9773-819D89BFF580}" destId="{E4638E5C-CDD0-44A0-9A02-B5C86EBAD343}" srcOrd="1" destOrd="0" presId="urn:microsoft.com/office/officeart/2005/8/layout/list1"/>
    <dgm:cxn modelId="{76F9245C-A861-49D9-91F9-0874BBC29E70}" type="presParOf" srcId="{7BB325C5-D2E3-4668-BFAE-C5470399125F}" destId="{66A305EE-3B57-40F4-B9AF-6B15B66E3531}" srcOrd="5" destOrd="0" presId="urn:microsoft.com/office/officeart/2005/8/layout/list1"/>
    <dgm:cxn modelId="{67699E80-2FFC-4F03-A8A1-AEA0A5A38FDB}" type="presParOf" srcId="{7BB325C5-D2E3-4668-BFAE-C5470399125F}" destId="{77117E86-FC33-4C71-90AE-417E72BC027D}" srcOrd="6" destOrd="0" presId="urn:microsoft.com/office/officeart/2005/8/layout/list1"/>
    <dgm:cxn modelId="{D02E2422-E608-44AD-90ED-ADE59AC95832}" type="presParOf" srcId="{7BB325C5-D2E3-4668-BFAE-C5470399125F}" destId="{4669ECBF-31E1-4BA5-BDEB-1CC4FE2D90DB}" srcOrd="7" destOrd="0" presId="urn:microsoft.com/office/officeart/2005/8/layout/list1"/>
    <dgm:cxn modelId="{2417C6FB-8D2A-4605-9C4A-E56C0A657588}" type="presParOf" srcId="{7BB325C5-D2E3-4668-BFAE-C5470399125F}" destId="{46DB681C-C49D-46BF-B50C-401519D0A38B}" srcOrd="8" destOrd="0" presId="urn:microsoft.com/office/officeart/2005/8/layout/list1"/>
    <dgm:cxn modelId="{32FDFE9E-7B6C-45BA-84BC-5725A80E879B}" type="presParOf" srcId="{46DB681C-C49D-46BF-B50C-401519D0A38B}" destId="{BFEE9D50-1006-41D9-80AD-30C23AC4611E}" srcOrd="0" destOrd="0" presId="urn:microsoft.com/office/officeart/2005/8/layout/list1"/>
    <dgm:cxn modelId="{1CB9197B-FAEC-4A10-AC84-47F4C1C55BEF}" type="presParOf" srcId="{46DB681C-C49D-46BF-B50C-401519D0A38B}" destId="{7B851562-87A9-40FD-85FF-265134DDD615}" srcOrd="1" destOrd="0" presId="urn:microsoft.com/office/officeart/2005/8/layout/list1"/>
    <dgm:cxn modelId="{E1B50B4B-3B84-41FA-AC4F-9B27E16A98E3}" type="presParOf" srcId="{7BB325C5-D2E3-4668-BFAE-C5470399125F}" destId="{4E50355D-0F53-4102-80DF-D14F31E41C07}" srcOrd="9" destOrd="0" presId="urn:microsoft.com/office/officeart/2005/8/layout/list1"/>
    <dgm:cxn modelId="{D5C54535-F9FE-4DF3-B1B2-C8F15B1F2C4A}" type="presParOf" srcId="{7BB325C5-D2E3-4668-BFAE-C5470399125F}" destId="{75AB5B05-2B99-480E-A21F-8AC201A7E059}" srcOrd="10" destOrd="0" presId="urn:microsoft.com/office/officeart/2005/8/layout/list1"/>
    <dgm:cxn modelId="{07A685E5-CA1F-46FC-B8C0-48E3CDB04AF5}" type="presParOf" srcId="{7BB325C5-D2E3-4668-BFAE-C5470399125F}" destId="{EC44D286-849E-4138-8C18-E778EFFEC665}" srcOrd="11" destOrd="0" presId="urn:microsoft.com/office/officeart/2005/8/layout/list1"/>
    <dgm:cxn modelId="{D987A1BF-05BF-4C86-8F31-D07EC7787E66}" type="presParOf" srcId="{7BB325C5-D2E3-4668-BFAE-C5470399125F}" destId="{E401DDB0-3DE4-4ABA-9C01-5C9E000D070F}" srcOrd="12" destOrd="0" presId="urn:microsoft.com/office/officeart/2005/8/layout/list1"/>
    <dgm:cxn modelId="{34D52617-258E-4B86-8DA7-5777A7DB354D}" type="presParOf" srcId="{E401DDB0-3DE4-4ABA-9C01-5C9E000D070F}" destId="{3F330C12-C213-43D2-AA09-79871BCAA24B}" srcOrd="0" destOrd="0" presId="urn:microsoft.com/office/officeart/2005/8/layout/list1"/>
    <dgm:cxn modelId="{16846980-1228-436B-A2E1-22D88ED0F97D}" type="presParOf" srcId="{E401DDB0-3DE4-4ABA-9C01-5C9E000D070F}" destId="{6C624305-7C29-4AD1-A5E2-07C10AFF2AE8}" srcOrd="1" destOrd="0" presId="urn:microsoft.com/office/officeart/2005/8/layout/list1"/>
    <dgm:cxn modelId="{4610C706-902F-4FD0-90EB-C1DCCB11344A}" type="presParOf" srcId="{7BB325C5-D2E3-4668-BFAE-C5470399125F}" destId="{89C0CEDB-B289-4051-A3DC-75AE93D37F51}" srcOrd="13" destOrd="0" presId="urn:microsoft.com/office/officeart/2005/8/layout/list1"/>
    <dgm:cxn modelId="{0A0EF230-6CF9-4F7C-88FC-0E36936B9E33}" type="presParOf" srcId="{7BB325C5-D2E3-4668-BFAE-C5470399125F}" destId="{E4737B38-C9E1-42F1-BA59-32BD4A2CA487}" srcOrd="14" destOrd="0" presId="urn:microsoft.com/office/officeart/2005/8/layout/list1"/>
    <dgm:cxn modelId="{770E513A-1F90-4460-A80A-4E39B53BC996}" type="presParOf" srcId="{7BB325C5-D2E3-4668-BFAE-C5470399125F}" destId="{5A16A3A6-1500-4BD3-A893-E169E101A889}" srcOrd="15" destOrd="0" presId="urn:microsoft.com/office/officeart/2005/8/layout/list1"/>
    <dgm:cxn modelId="{CD007614-D534-4296-9FAF-B8437C11BC79}" type="presParOf" srcId="{7BB325C5-D2E3-4668-BFAE-C5470399125F}" destId="{B85473A0-1FD6-423D-81BB-56D174FB41E9}" srcOrd="16" destOrd="0" presId="urn:microsoft.com/office/officeart/2005/8/layout/list1"/>
    <dgm:cxn modelId="{C301AE2F-8426-4791-AF1C-557D12459A1B}" type="presParOf" srcId="{B85473A0-1FD6-423D-81BB-56D174FB41E9}" destId="{57E39EF5-DA69-4264-B29F-D55A182AF47D}" srcOrd="0" destOrd="0" presId="urn:microsoft.com/office/officeart/2005/8/layout/list1"/>
    <dgm:cxn modelId="{A801C45B-FFE6-4BB3-A4B4-65C73E4210F1}" type="presParOf" srcId="{B85473A0-1FD6-423D-81BB-56D174FB41E9}" destId="{0A9C841E-1AE8-4107-B8D0-3559A28BE854}" srcOrd="1" destOrd="0" presId="urn:microsoft.com/office/officeart/2005/8/layout/list1"/>
    <dgm:cxn modelId="{065DC5E2-181E-4DFA-9A4A-141B4B1DB2CF}" type="presParOf" srcId="{7BB325C5-D2E3-4668-BFAE-C5470399125F}" destId="{2304649D-39BE-484D-B01A-1D9FDF7D587F}" srcOrd="17" destOrd="0" presId="urn:microsoft.com/office/officeart/2005/8/layout/list1"/>
    <dgm:cxn modelId="{BA4B4075-8A9F-430B-8A40-7D61E09999D5}" type="presParOf" srcId="{7BB325C5-D2E3-4668-BFAE-C5470399125F}" destId="{74363404-D2DA-42E7-813E-6BAF1A518CC6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3D518DF1-C234-4007-BB21-3614F1BB0BDA}" type="doc">
      <dgm:prSet loTypeId="urn:microsoft.com/office/officeart/2005/8/layout/list1" loCatId="list" qsTypeId="urn:microsoft.com/office/officeart/2005/8/quickstyle/simple4" qsCatId="simple" csTypeId="urn:microsoft.com/office/officeart/2005/8/colors/accent1_1" csCatId="accent1" phldr="1"/>
      <dgm:spPr/>
      <dgm:t>
        <a:bodyPr/>
        <a:lstStyle/>
        <a:p>
          <a:endParaRPr lang="sl-SI"/>
        </a:p>
      </dgm:t>
    </dgm:pt>
    <dgm:pt modelId="{18849F44-BC65-4C90-8DA5-4920E1FF0CAA}">
      <dgm:prSet phldrT="[Text]" custT="1"/>
      <dgm:spPr/>
      <dgm:t>
        <a:bodyPr/>
        <a:lstStyle/>
        <a:p>
          <a:pPr algn="l"/>
          <a:r>
            <a:rPr lang="sl-SI" sz="2400" b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(PS1) Vpeljava brezpapirnega zdravstva</a:t>
          </a:r>
          <a:endParaRPr lang="sl-SI" sz="2400" b="0" dirty="0">
            <a:solidFill>
              <a:schemeClr val="bg1">
                <a:lumMod val="50000"/>
              </a:schemeClr>
            </a:solidFill>
            <a:latin typeface="+mj-lt"/>
          </a:endParaRPr>
        </a:p>
      </dgm:t>
    </dgm:pt>
    <dgm:pt modelId="{7FCEC211-96AC-42E6-B12B-3A36C0A312E9}" type="parTrans" cxnId="{745E4236-8E11-448E-BDE5-F47FC7845CAC}">
      <dgm:prSet/>
      <dgm:spPr/>
      <dgm:t>
        <a:bodyPr/>
        <a:lstStyle/>
        <a:p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DFC70255-F0CB-47E9-922F-0C57FD547BD3}" type="sibTrans" cxnId="{745E4236-8E11-448E-BDE5-F47FC7845CAC}">
      <dgm:prSet/>
      <dgm:spPr/>
      <dgm:t>
        <a:bodyPr/>
        <a:lstStyle/>
        <a:p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002CF1A2-DC50-46BB-A537-56E42F132850}">
      <dgm:prSet phldrT="[Text]" custT="1"/>
      <dgm:spPr/>
      <dgm:t>
        <a:bodyPr spcFirstLastPara="0" vert="horz" wrap="square" lIns="284435" tIns="0" rIns="284435" bIns="0" numCol="1" spcCol="1270" anchor="ctr" anchorCtr="0"/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(PS2) Nadgradnja informacijskih in diagnostičnih sistemov z uvedbo tehnologij prihodnosti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gm:t>
    </dgm:pt>
    <dgm:pt modelId="{DC2997E1-0D0E-4DEC-A356-F82E6CF71A22}" type="parTrans" cxnId="{0B14BD33-D44A-47A2-9B4D-707CDCBA592B}">
      <dgm:prSet/>
      <dgm:spPr/>
      <dgm:t>
        <a:bodyPr/>
        <a:lstStyle/>
        <a:p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7E6BBAC6-7799-4939-A778-A54B5488512F}" type="sibTrans" cxnId="{0B14BD33-D44A-47A2-9B4D-707CDCBA592B}">
      <dgm:prSet/>
      <dgm:spPr/>
      <dgm:t>
        <a:bodyPr/>
        <a:lstStyle/>
        <a:p>
          <a:endParaRPr lang="sl-SI" sz="2400" b="0">
            <a:solidFill>
              <a:schemeClr val="bg1">
                <a:lumMod val="50000"/>
              </a:schemeClr>
            </a:solidFill>
          </a:endParaRPr>
        </a:p>
      </dgm:t>
    </dgm:pt>
    <dgm:pt modelId="{7BB325C5-D2E3-4668-BFAE-C5470399125F}" type="pres">
      <dgm:prSet presAssocID="{3D518DF1-C234-4007-BB21-3614F1BB0BDA}" presName="linear" presStyleCnt="0">
        <dgm:presLayoutVars>
          <dgm:dir/>
          <dgm:animLvl val="lvl"/>
          <dgm:resizeHandles val="exact"/>
        </dgm:presLayoutVars>
      </dgm:prSet>
      <dgm:spPr/>
    </dgm:pt>
    <dgm:pt modelId="{136F3BCA-00AF-4BCC-8C15-A2630828F3E6}" type="pres">
      <dgm:prSet presAssocID="{18849F44-BC65-4C90-8DA5-4920E1FF0CAA}" presName="parentLin" presStyleCnt="0"/>
      <dgm:spPr/>
    </dgm:pt>
    <dgm:pt modelId="{3E314D0E-9DB6-4D63-81DF-7C7B6E1FAF8D}" type="pres">
      <dgm:prSet presAssocID="{18849F44-BC65-4C90-8DA5-4920E1FF0CAA}" presName="parentLeftMargin" presStyleLbl="node1" presStyleIdx="0" presStyleCnt="2"/>
      <dgm:spPr/>
    </dgm:pt>
    <dgm:pt modelId="{1AF29587-412B-408A-91F9-77969944CD59}" type="pres">
      <dgm:prSet presAssocID="{18849F44-BC65-4C90-8DA5-4920E1FF0CAA}" presName="parentText" presStyleLbl="node1" presStyleIdx="0" presStyleCnt="2" custScaleX="142857" custScaleY="51852" custLinFactNeighborX="515" custLinFactNeighborY="22713">
        <dgm:presLayoutVars>
          <dgm:chMax val="0"/>
          <dgm:bulletEnabled val="1"/>
        </dgm:presLayoutVars>
      </dgm:prSet>
      <dgm:spPr/>
    </dgm:pt>
    <dgm:pt modelId="{6087F95F-BB75-419E-A51A-C1337BA22F2F}" type="pres">
      <dgm:prSet presAssocID="{18849F44-BC65-4C90-8DA5-4920E1FF0CAA}" presName="negativeSpace" presStyleCnt="0"/>
      <dgm:spPr/>
    </dgm:pt>
    <dgm:pt modelId="{DE9933BE-0A0A-4D0D-B18B-9BBE4198FE5B}" type="pres">
      <dgm:prSet presAssocID="{18849F44-BC65-4C90-8DA5-4920E1FF0CAA}" presName="childText" presStyleLbl="conFgAcc1" presStyleIdx="0" presStyleCnt="2">
        <dgm:presLayoutVars>
          <dgm:bulletEnabled val="1"/>
        </dgm:presLayoutVars>
      </dgm:prSet>
      <dgm:spPr/>
    </dgm:pt>
    <dgm:pt modelId="{A586384F-D632-43EB-8665-EFA935D53957}" type="pres">
      <dgm:prSet presAssocID="{DFC70255-F0CB-47E9-922F-0C57FD547BD3}" presName="spaceBetweenRectangles" presStyleCnt="0"/>
      <dgm:spPr/>
    </dgm:pt>
    <dgm:pt modelId="{589E46C0-D4C2-4898-9773-819D89BFF580}" type="pres">
      <dgm:prSet presAssocID="{002CF1A2-DC50-46BB-A537-56E42F132850}" presName="parentLin" presStyleCnt="0"/>
      <dgm:spPr/>
    </dgm:pt>
    <dgm:pt modelId="{BA2A15E5-BD90-4A3A-A616-9834F331C22E}" type="pres">
      <dgm:prSet presAssocID="{002CF1A2-DC50-46BB-A537-56E42F132850}" presName="parentLeftMargin" presStyleLbl="node1" presStyleIdx="0" presStyleCnt="2"/>
      <dgm:spPr/>
    </dgm:pt>
    <dgm:pt modelId="{E4638E5C-CDD0-44A0-9A02-B5C86EBAD343}" type="pres">
      <dgm:prSet presAssocID="{002CF1A2-DC50-46BB-A537-56E42F132850}" presName="parentText" presStyleLbl="node1" presStyleIdx="1" presStyleCnt="2" custScaleX="142857" custScaleY="54821" custLinFactNeighborX="-877" custLinFactNeighborY="-4023">
        <dgm:presLayoutVars>
          <dgm:chMax val="0"/>
          <dgm:bulletEnabled val="1"/>
        </dgm:presLayoutVars>
      </dgm:prSet>
      <dgm:spPr>
        <a:xfrm>
          <a:off x="507304" y="1245726"/>
          <a:ext cx="10235854" cy="649440"/>
        </a:xfrm>
        <a:prstGeom prst="roundRect">
          <a:avLst/>
        </a:prstGeom>
      </dgm:spPr>
    </dgm:pt>
    <dgm:pt modelId="{66A305EE-3B57-40F4-B9AF-6B15B66E3531}" type="pres">
      <dgm:prSet presAssocID="{002CF1A2-DC50-46BB-A537-56E42F132850}" presName="negativeSpace" presStyleCnt="0"/>
      <dgm:spPr/>
    </dgm:pt>
    <dgm:pt modelId="{77117E86-FC33-4C71-90AE-417E72BC027D}" type="pres">
      <dgm:prSet presAssocID="{002CF1A2-DC50-46BB-A537-56E42F132850}" presName="childText" presStyleLbl="conFgAcc1" presStyleIdx="1" presStyleCnt="2" custLinFactNeighborX="75" custLinFactNeighborY="4367">
        <dgm:presLayoutVars>
          <dgm:bulletEnabled val="1"/>
        </dgm:presLayoutVars>
      </dgm:prSet>
      <dgm:spPr/>
    </dgm:pt>
  </dgm:ptLst>
  <dgm:cxnLst>
    <dgm:cxn modelId="{61226F18-B775-4E17-92DB-15542145738C}" type="presOf" srcId="{18849F44-BC65-4C90-8DA5-4920E1FF0CAA}" destId="{1AF29587-412B-408A-91F9-77969944CD59}" srcOrd="1" destOrd="0" presId="urn:microsoft.com/office/officeart/2005/8/layout/list1"/>
    <dgm:cxn modelId="{0B14BD33-D44A-47A2-9B4D-707CDCBA592B}" srcId="{3D518DF1-C234-4007-BB21-3614F1BB0BDA}" destId="{002CF1A2-DC50-46BB-A537-56E42F132850}" srcOrd="1" destOrd="0" parTransId="{DC2997E1-0D0E-4DEC-A356-F82E6CF71A22}" sibTransId="{7E6BBAC6-7799-4939-A778-A54B5488512F}"/>
    <dgm:cxn modelId="{745E4236-8E11-448E-BDE5-F47FC7845CAC}" srcId="{3D518DF1-C234-4007-BB21-3614F1BB0BDA}" destId="{18849F44-BC65-4C90-8DA5-4920E1FF0CAA}" srcOrd="0" destOrd="0" parTransId="{7FCEC211-96AC-42E6-B12B-3A36C0A312E9}" sibTransId="{DFC70255-F0CB-47E9-922F-0C57FD547BD3}"/>
    <dgm:cxn modelId="{7AD6EC89-81B9-4F3A-9433-2AD894AD5F33}" type="presOf" srcId="{18849F44-BC65-4C90-8DA5-4920E1FF0CAA}" destId="{3E314D0E-9DB6-4D63-81DF-7C7B6E1FAF8D}" srcOrd="0" destOrd="0" presId="urn:microsoft.com/office/officeart/2005/8/layout/list1"/>
    <dgm:cxn modelId="{E53B40C4-F9A4-4C23-A4E9-E1AEA41C5FD1}" type="presOf" srcId="{002CF1A2-DC50-46BB-A537-56E42F132850}" destId="{BA2A15E5-BD90-4A3A-A616-9834F331C22E}" srcOrd="0" destOrd="0" presId="urn:microsoft.com/office/officeart/2005/8/layout/list1"/>
    <dgm:cxn modelId="{7D1747D7-61EA-421B-95F5-1071B027516F}" type="presOf" srcId="{002CF1A2-DC50-46BB-A537-56E42F132850}" destId="{E4638E5C-CDD0-44A0-9A02-B5C86EBAD343}" srcOrd="1" destOrd="0" presId="urn:microsoft.com/office/officeart/2005/8/layout/list1"/>
    <dgm:cxn modelId="{DC392FEF-B5DE-479C-9C99-6F380A0DDA80}" type="presOf" srcId="{3D518DF1-C234-4007-BB21-3614F1BB0BDA}" destId="{7BB325C5-D2E3-4668-BFAE-C5470399125F}" srcOrd="0" destOrd="0" presId="urn:microsoft.com/office/officeart/2005/8/layout/list1"/>
    <dgm:cxn modelId="{EF3D27DD-BB10-4B9B-A033-212AEFCB89C6}" type="presParOf" srcId="{7BB325C5-D2E3-4668-BFAE-C5470399125F}" destId="{136F3BCA-00AF-4BCC-8C15-A2630828F3E6}" srcOrd="0" destOrd="0" presId="urn:microsoft.com/office/officeart/2005/8/layout/list1"/>
    <dgm:cxn modelId="{97DB8EBB-77B9-4198-8C5D-87813628A131}" type="presParOf" srcId="{136F3BCA-00AF-4BCC-8C15-A2630828F3E6}" destId="{3E314D0E-9DB6-4D63-81DF-7C7B6E1FAF8D}" srcOrd="0" destOrd="0" presId="urn:microsoft.com/office/officeart/2005/8/layout/list1"/>
    <dgm:cxn modelId="{5B087B26-8F60-4B88-9BC1-C17F025584FC}" type="presParOf" srcId="{136F3BCA-00AF-4BCC-8C15-A2630828F3E6}" destId="{1AF29587-412B-408A-91F9-77969944CD59}" srcOrd="1" destOrd="0" presId="urn:microsoft.com/office/officeart/2005/8/layout/list1"/>
    <dgm:cxn modelId="{E92FA40E-63F5-4705-8C8A-9B0E7E9A6747}" type="presParOf" srcId="{7BB325C5-D2E3-4668-BFAE-C5470399125F}" destId="{6087F95F-BB75-419E-A51A-C1337BA22F2F}" srcOrd="1" destOrd="0" presId="urn:microsoft.com/office/officeart/2005/8/layout/list1"/>
    <dgm:cxn modelId="{5424A025-6C99-4805-BF7A-807848A3AE30}" type="presParOf" srcId="{7BB325C5-D2E3-4668-BFAE-C5470399125F}" destId="{DE9933BE-0A0A-4D0D-B18B-9BBE4198FE5B}" srcOrd="2" destOrd="0" presId="urn:microsoft.com/office/officeart/2005/8/layout/list1"/>
    <dgm:cxn modelId="{70670F46-E458-47E1-AA88-7E80A0E40DEF}" type="presParOf" srcId="{7BB325C5-D2E3-4668-BFAE-C5470399125F}" destId="{A586384F-D632-43EB-8665-EFA935D53957}" srcOrd="3" destOrd="0" presId="urn:microsoft.com/office/officeart/2005/8/layout/list1"/>
    <dgm:cxn modelId="{F6D69B45-36F1-4735-B8B7-3C7E25FC67C4}" type="presParOf" srcId="{7BB325C5-D2E3-4668-BFAE-C5470399125F}" destId="{589E46C0-D4C2-4898-9773-819D89BFF580}" srcOrd="4" destOrd="0" presId="urn:microsoft.com/office/officeart/2005/8/layout/list1"/>
    <dgm:cxn modelId="{BA7AA0A5-24EA-46CC-B239-4679574330E8}" type="presParOf" srcId="{589E46C0-D4C2-4898-9773-819D89BFF580}" destId="{BA2A15E5-BD90-4A3A-A616-9834F331C22E}" srcOrd="0" destOrd="0" presId="urn:microsoft.com/office/officeart/2005/8/layout/list1"/>
    <dgm:cxn modelId="{53C23649-D971-4399-B17F-353626B2ED78}" type="presParOf" srcId="{589E46C0-D4C2-4898-9773-819D89BFF580}" destId="{E4638E5C-CDD0-44A0-9A02-B5C86EBAD343}" srcOrd="1" destOrd="0" presId="urn:microsoft.com/office/officeart/2005/8/layout/list1"/>
    <dgm:cxn modelId="{76F9245C-A861-49D9-91F9-0874BBC29E70}" type="presParOf" srcId="{7BB325C5-D2E3-4668-BFAE-C5470399125F}" destId="{66A305EE-3B57-40F4-B9AF-6B15B66E3531}" srcOrd="5" destOrd="0" presId="urn:microsoft.com/office/officeart/2005/8/layout/list1"/>
    <dgm:cxn modelId="{67699E80-2FFC-4F03-A8A1-AEA0A5A38FDB}" type="presParOf" srcId="{7BB325C5-D2E3-4668-BFAE-C5470399125F}" destId="{77117E86-FC33-4C71-90AE-417E72BC027D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3D518DF1-C234-4007-BB21-3614F1BB0BDA}" type="doc">
      <dgm:prSet loTypeId="urn:microsoft.com/office/officeart/2005/8/layout/list1" loCatId="list" qsTypeId="urn:microsoft.com/office/officeart/2005/8/quickstyle/simple4" qsCatId="simple" csTypeId="urn:microsoft.com/office/officeart/2005/8/colors/accent1_1" csCatId="accent1" phldr="1"/>
      <dgm:spPr/>
      <dgm:t>
        <a:bodyPr/>
        <a:lstStyle/>
        <a:p>
          <a:endParaRPr lang="sl-SI"/>
        </a:p>
      </dgm:t>
    </dgm:pt>
    <dgm:pt modelId="{18849F44-BC65-4C90-8DA5-4920E1FF0CAA}">
      <dgm:prSet phldrT="[Text]" custT="1"/>
      <dgm:spPr/>
      <dgm:t>
        <a:bodyPr/>
        <a:lstStyle/>
        <a:p>
          <a:pPr algn="l"/>
          <a:r>
            <a:rPr lang="sl-SI" sz="2400" b="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(PS1) Vzpostavitev pametnega sistema integriranega zdravstva in oskrbe</a:t>
          </a:r>
          <a:endParaRPr lang="sl-SI" sz="2400" b="0" dirty="0">
            <a:solidFill>
              <a:schemeClr val="bg1">
                <a:lumMod val="50000"/>
              </a:schemeClr>
            </a:solidFill>
            <a:latin typeface="+mj-lt"/>
          </a:endParaRPr>
        </a:p>
      </dgm:t>
    </dgm:pt>
    <dgm:pt modelId="{7FCEC211-96AC-42E6-B12B-3A36C0A312E9}" type="parTrans" cxnId="{745E4236-8E11-448E-BDE5-F47FC7845CAC}">
      <dgm:prSet/>
      <dgm:spPr/>
      <dgm:t>
        <a:bodyPr/>
        <a:lstStyle/>
        <a:p>
          <a:endParaRPr lang="sl-SI" sz="2400">
            <a:solidFill>
              <a:schemeClr val="bg1">
                <a:lumMod val="50000"/>
              </a:schemeClr>
            </a:solidFill>
          </a:endParaRPr>
        </a:p>
      </dgm:t>
    </dgm:pt>
    <dgm:pt modelId="{DFC70255-F0CB-47E9-922F-0C57FD547BD3}" type="sibTrans" cxnId="{745E4236-8E11-448E-BDE5-F47FC7845CAC}">
      <dgm:prSet/>
      <dgm:spPr/>
      <dgm:t>
        <a:bodyPr/>
        <a:lstStyle/>
        <a:p>
          <a:endParaRPr lang="sl-SI" sz="2400">
            <a:solidFill>
              <a:schemeClr val="bg1">
                <a:lumMod val="50000"/>
              </a:schemeClr>
            </a:solidFill>
          </a:endParaRPr>
        </a:p>
      </dgm:t>
    </dgm:pt>
    <dgm:pt modelId="{7BB325C5-D2E3-4668-BFAE-C5470399125F}" type="pres">
      <dgm:prSet presAssocID="{3D518DF1-C234-4007-BB21-3614F1BB0BDA}" presName="linear" presStyleCnt="0">
        <dgm:presLayoutVars>
          <dgm:dir/>
          <dgm:animLvl val="lvl"/>
          <dgm:resizeHandles val="exact"/>
        </dgm:presLayoutVars>
      </dgm:prSet>
      <dgm:spPr/>
    </dgm:pt>
    <dgm:pt modelId="{136F3BCA-00AF-4BCC-8C15-A2630828F3E6}" type="pres">
      <dgm:prSet presAssocID="{18849F44-BC65-4C90-8DA5-4920E1FF0CAA}" presName="parentLin" presStyleCnt="0"/>
      <dgm:spPr/>
    </dgm:pt>
    <dgm:pt modelId="{3E314D0E-9DB6-4D63-81DF-7C7B6E1FAF8D}" type="pres">
      <dgm:prSet presAssocID="{18849F44-BC65-4C90-8DA5-4920E1FF0CAA}" presName="parentLeftMargin" presStyleLbl="node1" presStyleIdx="0" presStyleCnt="1"/>
      <dgm:spPr/>
    </dgm:pt>
    <dgm:pt modelId="{1AF29587-412B-408A-91F9-77969944CD59}" type="pres">
      <dgm:prSet presAssocID="{18849F44-BC65-4C90-8DA5-4920E1FF0CAA}" presName="parentText" presStyleLbl="node1" presStyleIdx="0" presStyleCnt="1" custScaleX="142857" custScaleY="49149" custLinFactNeighborX="515" custLinFactNeighborY="-3488">
        <dgm:presLayoutVars>
          <dgm:chMax val="0"/>
          <dgm:bulletEnabled val="1"/>
        </dgm:presLayoutVars>
      </dgm:prSet>
      <dgm:spPr/>
    </dgm:pt>
    <dgm:pt modelId="{6087F95F-BB75-419E-A51A-C1337BA22F2F}" type="pres">
      <dgm:prSet presAssocID="{18849F44-BC65-4C90-8DA5-4920E1FF0CAA}" presName="negativeSpace" presStyleCnt="0"/>
      <dgm:spPr/>
    </dgm:pt>
    <dgm:pt modelId="{DE9933BE-0A0A-4D0D-B18B-9BBE4198FE5B}" type="pres">
      <dgm:prSet presAssocID="{18849F44-BC65-4C90-8DA5-4920E1FF0CAA}" presName="childText" presStyleLbl="conFgAcc1" presStyleIdx="0" presStyleCnt="1" custLinFactNeighborY="36368">
        <dgm:presLayoutVars>
          <dgm:bulletEnabled val="1"/>
        </dgm:presLayoutVars>
      </dgm:prSet>
      <dgm:spPr/>
    </dgm:pt>
  </dgm:ptLst>
  <dgm:cxnLst>
    <dgm:cxn modelId="{61226F18-B775-4E17-92DB-15542145738C}" type="presOf" srcId="{18849F44-BC65-4C90-8DA5-4920E1FF0CAA}" destId="{1AF29587-412B-408A-91F9-77969944CD59}" srcOrd="1" destOrd="0" presId="urn:microsoft.com/office/officeart/2005/8/layout/list1"/>
    <dgm:cxn modelId="{745E4236-8E11-448E-BDE5-F47FC7845CAC}" srcId="{3D518DF1-C234-4007-BB21-3614F1BB0BDA}" destId="{18849F44-BC65-4C90-8DA5-4920E1FF0CAA}" srcOrd="0" destOrd="0" parTransId="{7FCEC211-96AC-42E6-B12B-3A36C0A312E9}" sibTransId="{DFC70255-F0CB-47E9-922F-0C57FD547BD3}"/>
    <dgm:cxn modelId="{7AD6EC89-81B9-4F3A-9433-2AD894AD5F33}" type="presOf" srcId="{18849F44-BC65-4C90-8DA5-4920E1FF0CAA}" destId="{3E314D0E-9DB6-4D63-81DF-7C7B6E1FAF8D}" srcOrd="0" destOrd="0" presId="urn:microsoft.com/office/officeart/2005/8/layout/list1"/>
    <dgm:cxn modelId="{DC392FEF-B5DE-479C-9C99-6F380A0DDA80}" type="presOf" srcId="{3D518DF1-C234-4007-BB21-3614F1BB0BDA}" destId="{7BB325C5-D2E3-4668-BFAE-C5470399125F}" srcOrd="0" destOrd="0" presId="urn:microsoft.com/office/officeart/2005/8/layout/list1"/>
    <dgm:cxn modelId="{EF3D27DD-BB10-4B9B-A033-212AEFCB89C6}" type="presParOf" srcId="{7BB325C5-D2E3-4668-BFAE-C5470399125F}" destId="{136F3BCA-00AF-4BCC-8C15-A2630828F3E6}" srcOrd="0" destOrd="0" presId="urn:microsoft.com/office/officeart/2005/8/layout/list1"/>
    <dgm:cxn modelId="{97DB8EBB-77B9-4198-8C5D-87813628A131}" type="presParOf" srcId="{136F3BCA-00AF-4BCC-8C15-A2630828F3E6}" destId="{3E314D0E-9DB6-4D63-81DF-7C7B6E1FAF8D}" srcOrd="0" destOrd="0" presId="urn:microsoft.com/office/officeart/2005/8/layout/list1"/>
    <dgm:cxn modelId="{5B087B26-8F60-4B88-9BC1-C17F025584FC}" type="presParOf" srcId="{136F3BCA-00AF-4BCC-8C15-A2630828F3E6}" destId="{1AF29587-412B-408A-91F9-77969944CD59}" srcOrd="1" destOrd="0" presId="urn:microsoft.com/office/officeart/2005/8/layout/list1"/>
    <dgm:cxn modelId="{E92FA40E-63F5-4705-8C8A-9B0E7E9A6747}" type="presParOf" srcId="{7BB325C5-D2E3-4668-BFAE-C5470399125F}" destId="{6087F95F-BB75-419E-A51A-C1337BA22F2F}" srcOrd="1" destOrd="0" presId="urn:microsoft.com/office/officeart/2005/8/layout/list1"/>
    <dgm:cxn modelId="{5424A025-6C99-4805-BF7A-807848A3AE30}" type="presParOf" srcId="{7BB325C5-D2E3-4668-BFAE-C5470399125F}" destId="{DE9933BE-0A0A-4D0D-B18B-9BBE4198FE5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BC26F044-9B80-477B-9FFA-D993C09CFF91}" type="doc">
      <dgm:prSet loTypeId="urn:microsoft.com/office/officeart/2005/8/layout/gear1" loCatId="process" qsTypeId="urn:microsoft.com/office/officeart/2005/8/quickstyle/3d3" qsCatId="3D" csTypeId="urn:microsoft.com/office/officeart/2005/8/colors/accent1_2" csCatId="accent1" phldr="1"/>
      <dgm:spPr/>
    </dgm:pt>
    <dgm:pt modelId="{00E681FC-1690-45CC-B2D2-ECB5664B84AC}">
      <dgm:prSet phldrT="[Text]" custT="1"/>
      <dgm:spPr/>
      <dgm:t>
        <a:bodyPr/>
        <a:lstStyle/>
        <a:p>
          <a:r>
            <a:rPr lang="sl-SI" sz="2400" b="1" dirty="0">
              <a:latin typeface="+mj-lt"/>
            </a:rPr>
            <a:t>812 mio prihodkov</a:t>
          </a:r>
          <a:endParaRPr lang="en-US" sz="2400" b="1" dirty="0">
            <a:latin typeface="+mj-lt"/>
          </a:endParaRPr>
        </a:p>
      </dgm:t>
    </dgm:pt>
    <dgm:pt modelId="{4CB50B4F-F587-4E11-87C6-191791FEE108}" type="parTrans" cxnId="{CA04BC99-3819-423F-860C-A09C35A086C1}">
      <dgm:prSet/>
      <dgm:spPr/>
      <dgm:t>
        <a:bodyPr/>
        <a:lstStyle/>
        <a:p>
          <a:endParaRPr lang="en-US" sz="2400" b="1">
            <a:latin typeface="+mj-lt"/>
          </a:endParaRPr>
        </a:p>
      </dgm:t>
    </dgm:pt>
    <dgm:pt modelId="{536984F2-64FF-41A2-82E3-407EA6B58F8A}" type="sibTrans" cxnId="{CA04BC99-3819-423F-860C-A09C35A086C1}">
      <dgm:prSet/>
      <dgm:spPr/>
      <dgm:t>
        <a:bodyPr/>
        <a:lstStyle/>
        <a:p>
          <a:endParaRPr lang="en-US" sz="2400" b="1">
            <a:latin typeface="+mj-lt"/>
          </a:endParaRPr>
        </a:p>
      </dgm:t>
    </dgm:pt>
    <dgm:pt modelId="{0D5E7C61-0217-4CE4-8858-E0F1AED5FB3E}">
      <dgm:prSet phldrT="[Text]" custT="1"/>
      <dgm:spPr/>
      <dgm:t>
        <a:bodyPr/>
        <a:lstStyle/>
        <a:p>
          <a:r>
            <a:rPr lang="sl-SI" sz="2400" b="1" dirty="0">
              <a:latin typeface="+mj-lt"/>
            </a:rPr>
            <a:t>4.320  zaposlenih</a:t>
          </a:r>
          <a:endParaRPr lang="en-US" sz="2400" b="1" dirty="0">
            <a:latin typeface="+mj-lt"/>
          </a:endParaRPr>
        </a:p>
      </dgm:t>
    </dgm:pt>
    <dgm:pt modelId="{2A83BF2B-C1D9-4E90-89AF-A0E5F20DD8D1}" type="parTrans" cxnId="{32AC09CE-7F7F-4BF1-8F66-35577A09ABF7}">
      <dgm:prSet/>
      <dgm:spPr/>
      <dgm:t>
        <a:bodyPr/>
        <a:lstStyle/>
        <a:p>
          <a:endParaRPr lang="en-US" sz="2400" b="1">
            <a:latin typeface="+mj-lt"/>
          </a:endParaRPr>
        </a:p>
      </dgm:t>
    </dgm:pt>
    <dgm:pt modelId="{D85C5925-5F64-4CAE-B1C5-095FC678DB50}" type="sibTrans" cxnId="{32AC09CE-7F7F-4BF1-8F66-35577A09ABF7}">
      <dgm:prSet/>
      <dgm:spPr/>
      <dgm:t>
        <a:bodyPr/>
        <a:lstStyle/>
        <a:p>
          <a:endParaRPr lang="en-US" sz="2400" b="1">
            <a:latin typeface="+mj-lt"/>
          </a:endParaRPr>
        </a:p>
      </dgm:t>
    </dgm:pt>
    <dgm:pt modelId="{8327456D-B41B-45DE-8873-7D04D91786D3}">
      <dgm:prSet phldrT="[Text]" custT="1"/>
      <dgm:spPr/>
      <dgm:t>
        <a:bodyPr/>
        <a:lstStyle/>
        <a:p>
          <a:r>
            <a:rPr lang="sl-SI" sz="2400" b="1" dirty="0">
              <a:latin typeface="+mj-lt"/>
            </a:rPr>
            <a:t>39 mio kapitala</a:t>
          </a:r>
          <a:endParaRPr lang="en-US" sz="2400" b="1" dirty="0">
            <a:latin typeface="+mj-lt"/>
          </a:endParaRPr>
        </a:p>
      </dgm:t>
    </dgm:pt>
    <dgm:pt modelId="{B5371FC6-B182-46D8-B611-7F609ECE654E}" type="parTrans" cxnId="{00EEF17B-951D-4FA9-9A1C-527F3036137F}">
      <dgm:prSet/>
      <dgm:spPr/>
      <dgm:t>
        <a:bodyPr/>
        <a:lstStyle/>
        <a:p>
          <a:endParaRPr lang="en-US" sz="2400" b="1">
            <a:latin typeface="+mj-lt"/>
          </a:endParaRPr>
        </a:p>
      </dgm:t>
    </dgm:pt>
    <dgm:pt modelId="{9CCACD4E-E48C-4A8D-9092-5B72A6E6FD68}" type="sibTrans" cxnId="{00EEF17B-951D-4FA9-9A1C-527F3036137F}">
      <dgm:prSet/>
      <dgm:spPr/>
      <dgm:t>
        <a:bodyPr/>
        <a:lstStyle/>
        <a:p>
          <a:endParaRPr lang="en-US" sz="2400" b="1">
            <a:latin typeface="+mj-lt"/>
          </a:endParaRPr>
        </a:p>
      </dgm:t>
    </dgm:pt>
    <dgm:pt modelId="{BF93724C-0312-43EA-BCD7-03482CE22253}" type="pres">
      <dgm:prSet presAssocID="{BC26F044-9B80-477B-9FFA-D993C09CFF91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D7336A69-94D2-4684-9558-A022E23157D2}" type="pres">
      <dgm:prSet presAssocID="{00E681FC-1690-45CC-B2D2-ECB5664B84AC}" presName="gear1" presStyleLbl="node1" presStyleIdx="0" presStyleCnt="3">
        <dgm:presLayoutVars>
          <dgm:chMax val="1"/>
          <dgm:bulletEnabled val="1"/>
        </dgm:presLayoutVars>
      </dgm:prSet>
      <dgm:spPr/>
    </dgm:pt>
    <dgm:pt modelId="{21146143-8E65-4A5E-AA00-09F5625DB71E}" type="pres">
      <dgm:prSet presAssocID="{00E681FC-1690-45CC-B2D2-ECB5664B84AC}" presName="gear1srcNode" presStyleLbl="node1" presStyleIdx="0" presStyleCnt="3"/>
      <dgm:spPr/>
    </dgm:pt>
    <dgm:pt modelId="{21015653-56C6-4FE8-86D8-C066089AFCB4}" type="pres">
      <dgm:prSet presAssocID="{00E681FC-1690-45CC-B2D2-ECB5664B84AC}" presName="gear1dstNode" presStyleLbl="node1" presStyleIdx="0" presStyleCnt="3"/>
      <dgm:spPr/>
    </dgm:pt>
    <dgm:pt modelId="{3EC85445-BB98-41DE-877F-860F26E30393}" type="pres">
      <dgm:prSet presAssocID="{0D5E7C61-0217-4CE4-8858-E0F1AED5FB3E}" presName="gear2" presStyleLbl="node1" presStyleIdx="1" presStyleCnt="3" custAng="21382158" custScaleX="134448" custScaleY="123667" custLinFactNeighborX="-13186" custLinFactNeighborY="-2404">
        <dgm:presLayoutVars>
          <dgm:chMax val="1"/>
          <dgm:bulletEnabled val="1"/>
        </dgm:presLayoutVars>
      </dgm:prSet>
      <dgm:spPr/>
    </dgm:pt>
    <dgm:pt modelId="{23A2C519-1091-41C1-9C4E-25DFD7553E01}" type="pres">
      <dgm:prSet presAssocID="{0D5E7C61-0217-4CE4-8858-E0F1AED5FB3E}" presName="gear2srcNode" presStyleLbl="node1" presStyleIdx="1" presStyleCnt="3"/>
      <dgm:spPr/>
    </dgm:pt>
    <dgm:pt modelId="{F2C20C70-679F-42D0-956F-DD78709B90A8}" type="pres">
      <dgm:prSet presAssocID="{0D5E7C61-0217-4CE4-8858-E0F1AED5FB3E}" presName="gear2dstNode" presStyleLbl="node1" presStyleIdx="1" presStyleCnt="3"/>
      <dgm:spPr/>
    </dgm:pt>
    <dgm:pt modelId="{2005CDE3-7A21-48DB-8448-EA8090BD4D4B}" type="pres">
      <dgm:prSet presAssocID="{8327456D-B41B-45DE-8873-7D04D91786D3}" presName="gear3" presStyleLbl="node1" presStyleIdx="2" presStyleCnt="3" custLinFactNeighborX="23" custLinFactNeighborY="-8236"/>
      <dgm:spPr/>
    </dgm:pt>
    <dgm:pt modelId="{D57A11A4-1C60-494C-9F1D-509A5BED37F2}" type="pres">
      <dgm:prSet presAssocID="{8327456D-B41B-45DE-8873-7D04D91786D3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2342CE78-33EA-4C62-978D-81BC171F1A66}" type="pres">
      <dgm:prSet presAssocID="{8327456D-B41B-45DE-8873-7D04D91786D3}" presName="gear3srcNode" presStyleLbl="node1" presStyleIdx="2" presStyleCnt="3"/>
      <dgm:spPr/>
    </dgm:pt>
    <dgm:pt modelId="{AA34C33E-1D5E-4442-A8D5-690FF5F4E00B}" type="pres">
      <dgm:prSet presAssocID="{8327456D-B41B-45DE-8873-7D04D91786D3}" presName="gear3dstNode" presStyleLbl="node1" presStyleIdx="2" presStyleCnt="3"/>
      <dgm:spPr/>
    </dgm:pt>
    <dgm:pt modelId="{153BEE85-06F7-4A6A-80A6-AAC23F562E9C}" type="pres">
      <dgm:prSet presAssocID="{536984F2-64FF-41A2-82E3-407EA6B58F8A}" presName="connector1" presStyleLbl="sibTrans2D1" presStyleIdx="0" presStyleCnt="3"/>
      <dgm:spPr/>
    </dgm:pt>
    <dgm:pt modelId="{9105F7D7-DA12-4B5D-A533-00408694B75F}" type="pres">
      <dgm:prSet presAssocID="{D85C5925-5F64-4CAE-B1C5-095FC678DB50}" presName="connector2" presStyleLbl="sibTrans2D1" presStyleIdx="1" presStyleCnt="3" custLinFactNeighborX="-11026" custLinFactNeighborY="1828"/>
      <dgm:spPr/>
    </dgm:pt>
    <dgm:pt modelId="{D8B33A2D-62CF-4E03-B051-56AA382FF447}" type="pres">
      <dgm:prSet presAssocID="{9CCACD4E-E48C-4A8D-9092-5B72A6E6FD68}" presName="connector3" presStyleLbl="sibTrans2D1" presStyleIdx="2" presStyleCnt="3"/>
      <dgm:spPr/>
    </dgm:pt>
  </dgm:ptLst>
  <dgm:cxnLst>
    <dgm:cxn modelId="{D42A8207-0910-4CC8-BF09-4AF297FF2926}" type="presOf" srcId="{00E681FC-1690-45CC-B2D2-ECB5664B84AC}" destId="{D7336A69-94D2-4684-9558-A022E23157D2}" srcOrd="0" destOrd="0" presId="urn:microsoft.com/office/officeart/2005/8/layout/gear1"/>
    <dgm:cxn modelId="{07EA432F-70F3-4EA3-8340-B41EEE3DEA63}" type="presOf" srcId="{8327456D-B41B-45DE-8873-7D04D91786D3}" destId="{D57A11A4-1C60-494C-9F1D-509A5BED37F2}" srcOrd="1" destOrd="0" presId="urn:microsoft.com/office/officeart/2005/8/layout/gear1"/>
    <dgm:cxn modelId="{42FD1F61-AA02-44E6-8160-71CE026F2192}" type="presOf" srcId="{8327456D-B41B-45DE-8873-7D04D91786D3}" destId="{AA34C33E-1D5E-4442-A8D5-690FF5F4E00B}" srcOrd="3" destOrd="0" presId="urn:microsoft.com/office/officeart/2005/8/layout/gear1"/>
    <dgm:cxn modelId="{E70A7D63-A165-4632-B257-97B0E07C2667}" type="presOf" srcId="{00E681FC-1690-45CC-B2D2-ECB5664B84AC}" destId="{21015653-56C6-4FE8-86D8-C066089AFCB4}" srcOrd="2" destOrd="0" presId="urn:microsoft.com/office/officeart/2005/8/layout/gear1"/>
    <dgm:cxn modelId="{41F4A06C-B9F8-4D4F-8323-5A42771A7199}" type="presOf" srcId="{00E681FC-1690-45CC-B2D2-ECB5664B84AC}" destId="{21146143-8E65-4A5E-AA00-09F5625DB71E}" srcOrd="1" destOrd="0" presId="urn:microsoft.com/office/officeart/2005/8/layout/gear1"/>
    <dgm:cxn modelId="{0DE4624E-5EAC-4B99-A484-C2771F09E4F8}" type="presOf" srcId="{D85C5925-5F64-4CAE-B1C5-095FC678DB50}" destId="{9105F7D7-DA12-4B5D-A533-00408694B75F}" srcOrd="0" destOrd="0" presId="urn:microsoft.com/office/officeart/2005/8/layout/gear1"/>
    <dgm:cxn modelId="{37B2C972-3C36-4D22-8B1D-208F92CBF5E0}" type="presOf" srcId="{BC26F044-9B80-477B-9FFA-D993C09CFF91}" destId="{BF93724C-0312-43EA-BCD7-03482CE22253}" srcOrd="0" destOrd="0" presId="urn:microsoft.com/office/officeart/2005/8/layout/gear1"/>
    <dgm:cxn modelId="{823D5A73-BB5F-4790-9275-935335466C73}" type="presOf" srcId="{0D5E7C61-0217-4CE4-8858-E0F1AED5FB3E}" destId="{F2C20C70-679F-42D0-956F-DD78709B90A8}" srcOrd="2" destOrd="0" presId="urn:microsoft.com/office/officeart/2005/8/layout/gear1"/>
    <dgm:cxn modelId="{00EEF17B-951D-4FA9-9A1C-527F3036137F}" srcId="{BC26F044-9B80-477B-9FFA-D993C09CFF91}" destId="{8327456D-B41B-45DE-8873-7D04D91786D3}" srcOrd="2" destOrd="0" parTransId="{B5371FC6-B182-46D8-B611-7F609ECE654E}" sibTransId="{9CCACD4E-E48C-4A8D-9092-5B72A6E6FD68}"/>
    <dgm:cxn modelId="{CA04BC99-3819-423F-860C-A09C35A086C1}" srcId="{BC26F044-9B80-477B-9FFA-D993C09CFF91}" destId="{00E681FC-1690-45CC-B2D2-ECB5664B84AC}" srcOrd="0" destOrd="0" parTransId="{4CB50B4F-F587-4E11-87C6-191791FEE108}" sibTransId="{536984F2-64FF-41A2-82E3-407EA6B58F8A}"/>
    <dgm:cxn modelId="{FFCBBCAC-8AA4-417E-9256-5DA9EA31E2FA}" type="presOf" srcId="{9CCACD4E-E48C-4A8D-9092-5B72A6E6FD68}" destId="{D8B33A2D-62CF-4E03-B051-56AA382FF447}" srcOrd="0" destOrd="0" presId="urn:microsoft.com/office/officeart/2005/8/layout/gear1"/>
    <dgm:cxn modelId="{5B81E9BB-D54D-41C1-AD20-86A4507CB357}" type="presOf" srcId="{8327456D-B41B-45DE-8873-7D04D91786D3}" destId="{2342CE78-33EA-4C62-978D-81BC171F1A66}" srcOrd="2" destOrd="0" presId="urn:microsoft.com/office/officeart/2005/8/layout/gear1"/>
    <dgm:cxn modelId="{2BF48FC3-A8CB-4650-9EC0-631778BC149B}" type="presOf" srcId="{8327456D-B41B-45DE-8873-7D04D91786D3}" destId="{2005CDE3-7A21-48DB-8448-EA8090BD4D4B}" srcOrd="0" destOrd="0" presId="urn:microsoft.com/office/officeart/2005/8/layout/gear1"/>
    <dgm:cxn modelId="{32AC09CE-7F7F-4BF1-8F66-35577A09ABF7}" srcId="{BC26F044-9B80-477B-9FFA-D993C09CFF91}" destId="{0D5E7C61-0217-4CE4-8858-E0F1AED5FB3E}" srcOrd="1" destOrd="0" parTransId="{2A83BF2B-C1D9-4E90-89AF-A0E5F20DD8D1}" sibTransId="{D85C5925-5F64-4CAE-B1C5-095FC678DB50}"/>
    <dgm:cxn modelId="{71A8D9D3-612E-4570-BB58-CD71B9085477}" type="presOf" srcId="{0D5E7C61-0217-4CE4-8858-E0F1AED5FB3E}" destId="{23A2C519-1091-41C1-9C4E-25DFD7553E01}" srcOrd="1" destOrd="0" presId="urn:microsoft.com/office/officeart/2005/8/layout/gear1"/>
    <dgm:cxn modelId="{0DD12BDB-326C-477D-883A-DF3170482A0C}" type="presOf" srcId="{0D5E7C61-0217-4CE4-8858-E0F1AED5FB3E}" destId="{3EC85445-BB98-41DE-877F-860F26E30393}" srcOrd="0" destOrd="0" presId="urn:microsoft.com/office/officeart/2005/8/layout/gear1"/>
    <dgm:cxn modelId="{72ADDBF8-B357-4093-91F1-4A7AD1401E95}" type="presOf" srcId="{536984F2-64FF-41A2-82E3-407EA6B58F8A}" destId="{153BEE85-06F7-4A6A-80A6-AAC23F562E9C}" srcOrd="0" destOrd="0" presId="urn:microsoft.com/office/officeart/2005/8/layout/gear1"/>
    <dgm:cxn modelId="{D867B12F-DE2C-45AC-8C84-9533384C8A6D}" type="presParOf" srcId="{BF93724C-0312-43EA-BCD7-03482CE22253}" destId="{D7336A69-94D2-4684-9558-A022E23157D2}" srcOrd="0" destOrd="0" presId="urn:microsoft.com/office/officeart/2005/8/layout/gear1"/>
    <dgm:cxn modelId="{9F60FCCF-289A-4B46-BFC1-EEA7BCF24583}" type="presParOf" srcId="{BF93724C-0312-43EA-BCD7-03482CE22253}" destId="{21146143-8E65-4A5E-AA00-09F5625DB71E}" srcOrd="1" destOrd="0" presId="urn:microsoft.com/office/officeart/2005/8/layout/gear1"/>
    <dgm:cxn modelId="{F8C22334-6F4D-4AEC-A887-793B2664CD43}" type="presParOf" srcId="{BF93724C-0312-43EA-BCD7-03482CE22253}" destId="{21015653-56C6-4FE8-86D8-C066089AFCB4}" srcOrd="2" destOrd="0" presId="urn:microsoft.com/office/officeart/2005/8/layout/gear1"/>
    <dgm:cxn modelId="{35A927FD-FA2E-484B-AD20-83EC1BA05210}" type="presParOf" srcId="{BF93724C-0312-43EA-BCD7-03482CE22253}" destId="{3EC85445-BB98-41DE-877F-860F26E30393}" srcOrd="3" destOrd="0" presId="urn:microsoft.com/office/officeart/2005/8/layout/gear1"/>
    <dgm:cxn modelId="{E74A979B-7D9F-46BB-BF34-0A377DDA8305}" type="presParOf" srcId="{BF93724C-0312-43EA-BCD7-03482CE22253}" destId="{23A2C519-1091-41C1-9C4E-25DFD7553E01}" srcOrd="4" destOrd="0" presId="urn:microsoft.com/office/officeart/2005/8/layout/gear1"/>
    <dgm:cxn modelId="{EB462102-24A4-4737-859E-70D653C24ABF}" type="presParOf" srcId="{BF93724C-0312-43EA-BCD7-03482CE22253}" destId="{F2C20C70-679F-42D0-956F-DD78709B90A8}" srcOrd="5" destOrd="0" presId="urn:microsoft.com/office/officeart/2005/8/layout/gear1"/>
    <dgm:cxn modelId="{1ED25DD7-2E16-4A59-9F05-4175F52D105D}" type="presParOf" srcId="{BF93724C-0312-43EA-BCD7-03482CE22253}" destId="{2005CDE3-7A21-48DB-8448-EA8090BD4D4B}" srcOrd="6" destOrd="0" presId="urn:microsoft.com/office/officeart/2005/8/layout/gear1"/>
    <dgm:cxn modelId="{F698C3FB-7384-4E22-B856-E29F4ABE1F9C}" type="presParOf" srcId="{BF93724C-0312-43EA-BCD7-03482CE22253}" destId="{D57A11A4-1C60-494C-9F1D-509A5BED37F2}" srcOrd="7" destOrd="0" presId="urn:microsoft.com/office/officeart/2005/8/layout/gear1"/>
    <dgm:cxn modelId="{BE338712-34CE-4BB1-8557-6AB18EF82BFC}" type="presParOf" srcId="{BF93724C-0312-43EA-BCD7-03482CE22253}" destId="{2342CE78-33EA-4C62-978D-81BC171F1A66}" srcOrd="8" destOrd="0" presId="urn:microsoft.com/office/officeart/2005/8/layout/gear1"/>
    <dgm:cxn modelId="{C1552845-F340-4BDD-8912-3E5740A08074}" type="presParOf" srcId="{BF93724C-0312-43EA-BCD7-03482CE22253}" destId="{AA34C33E-1D5E-4442-A8D5-690FF5F4E00B}" srcOrd="9" destOrd="0" presId="urn:microsoft.com/office/officeart/2005/8/layout/gear1"/>
    <dgm:cxn modelId="{91E93379-E5CB-4FA5-B566-EEE51BC5F813}" type="presParOf" srcId="{BF93724C-0312-43EA-BCD7-03482CE22253}" destId="{153BEE85-06F7-4A6A-80A6-AAC23F562E9C}" srcOrd="10" destOrd="0" presId="urn:microsoft.com/office/officeart/2005/8/layout/gear1"/>
    <dgm:cxn modelId="{1BC50238-EF3B-42A5-AA66-06969C20AE02}" type="presParOf" srcId="{BF93724C-0312-43EA-BCD7-03482CE22253}" destId="{9105F7D7-DA12-4B5D-A533-00408694B75F}" srcOrd="11" destOrd="0" presId="urn:microsoft.com/office/officeart/2005/8/layout/gear1"/>
    <dgm:cxn modelId="{07E4BB87-E427-4704-99E5-FA9CE653F37C}" type="presParOf" srcId="{BF93724C-0312-43EA-BCD7-03482CE22253}" destId="{D8B33A2D-62CF-4E03-B051-56AA382FF447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3D518DF1-C234-4007-BB21-3614F1BB0BDA}" type="doc">
      <dgm:prSet loTypeId="urn:microsoft.com/office/officeart/2005/8/layout/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sl-SI"/>
        </a:p>
      </dgm:t>
    </dgm:pt>
    <dgm:pt modelId="{18849F44-BC65-4C90-8DA5-4920E1FF0CAA}">
      <dgm:prSet phldrT="[Text]" custT="1"/>
      <dgm:spPr/>
      <dgm:t>
        <a:bodyPr/>
        <a:lstStyle/>
        <a:p>
          <a:pPr algn="l"/>
          <a:r>
            <a:rPr lang="sr-Latn-ME" sz="2800" b="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(FP1): Analitična platforma za </a:t>
          </a:r>
          <a:r>
            <a:rPr lang="sr-Latn-ME" sz="2800" b="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načrtovanje</a:t>
          </a:r>
          <a:r>
            <a:rPr lang="sr-Latn-ME" sz="2800" b="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, </a:t>
          </a:r>
          <a:r>
            <a:rPr lang="sr-Latn-ME" sz="2800" b="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spremljanje</a:t>
          </a:r>
          <a:r>
            <a:rPr lang="sr-Latn-ME" sz="2800" b="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in upravljanje </a:t>
          </a:r>
          <a:r>
            <a:rPr lang="sr-Latn-ME" sz="2800" b="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okolij</a:t>
          </a:r>
          <a:endParaRPr lang="sl-SI" sz="2800" b="0" dirty="0">
            <a:solidFill>
              <a:schemeClr val="bg1">
                <a:lumMod val="50000"/>
              </a:schemeClr>
            </a:solidFill>
            <a:latin typeface="+mj-lt"/>
          </a:endParaRPr>
        </a:p>
      </dgm:t>
    </dgm:pt>
    <dgm:pt modelId="{7FCEC211-96AC-42E6-B12B-3A36C0A312E9}" type="parTrans" cxnId="{745E4236-8E11-448E-BDE5-F47FC7845CAC}">
      <dgm:prSet/>
      <dgm:spPr/>
      <dgm:t>
        <a:bodyPr/>
        <a:lstStyle/>
        <a:p>
          <a:pPr algn="l"/>
          <a:endParaRPr lang="sl-SI" sz="2800" b="0"/>
        </a:p>
      </dgm:t>
    </dgm:pt>
    <dgm:pt modelId="{DFC70255-F0CB-47E9-922F-0C57FD547BD3}" type="sibTrans" cxnId="{745E4236-8E11-448E-BDE5-F47FC7845CAC}">
      <dgm:prSet/>
      <dgm:spPr/>
      <dgm:t>
        <a:bodyPr/>
        <a:lstStyle/>
        <a:p>
          <a:pPr algn="l"/>
          <a:endParaRPr lang="sl-SI" sz="2800" b="0"/>
        </a:p>
      </dgm:t>
    </dgm:pt>
    <dgm:pt modelId="{002CF1A2-DC50-46BB-A537-56E42F132850}">
      <dgm:prSet phldrT="[Text]" custT="1"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284435" tIns="0" rIns="284435" bIns="0" numCol="1" spcCol="1270" anchor="ctr" anchorCtr="0"/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(FP2): »Ekosistem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pametnega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mesta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-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Odprta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integracijska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platforma za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povezovanje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in razvoj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celovitejših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rešitev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in skupnih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storitev</a:t>
          </a:r>
          <a:endParaRPr lang="sl-SI" sz="2800" b="0" i="0" kern="1200" dirty="0">
            <a:solidFill>
              <a:prstClr val="white">
                <a:lumMod val="50000"/>
              </a:prstClr>
            </a:solidFill>
            <a:latin typeface="Calibri Light" panose="020F0302020204030204"/>
            <a:ea typeface="+mn-ea"/>
            <a:cs typeface="+mn-cs"/>
          </a:endParaRPr>
        </a:p>
      </dgm:t>
    </dgm:pt>
    <dgm:pt modelId="{DC2997E1-0D0E-4DEC-A356-F82E6CF71A22}" type="parTrans" cxnId="{0B14BD33-D44A-47A2-9B4D-707CDCBA592B}">
      <dgm:prSet/>
      <dgm:spPr/>
      <dgm:t>
        <a:bodyPr/>
        <a:lstStyle/>
        <a:p>
          <a:pPr algn="l"/>
          <a:endParaRPr lang="sl-SI" sz="2800" b="0"/>
        </a:p>
      </dgm:t>
    </dgm:pt>
    <dgm:pt modelId="{7E6BBAC6-7799-4939-A778-A54B5488512F}" type="sibTrans" cxnId="{0B14BD33-D44A-47A2-9B4D-707CDCBA592B}">
      <dgm:prSet/>
      <dgm:spPr/>
      <dgm:t>
        <a:bodyPr/>
        <a:lstStyle/>
        <a:p>
          <a:pPr algn="l"/>
          <a:endParaRPr lang="sl-SI" sz="2800" b="0"/>
        </a:p>
      </dgm:t>
    </dgm:pt>
    <dgm:pt modelId="{7BB325C5-D2E3-4668-BFAE-C5470399125F}" type="pres">
      <dgm:prSet presAssocID="{3D518DF1-C234-4007-BB21-3614F1BB0BDA}" presName="linear" presStyleCnt="0">
        <dgm:presLayoutVars>
          <dgm:dir/>
          <dgm:animLvl val="lvl"/>
          <dgm:resizeHandles val="exact"/>
        </dgm:presLayoutVars>
      </dgm:prSet>
      <dgm:spPr/>
    </dgm:pt>
    <dgm:pt modelId="{136F3BCA-00AF-4BCC-8C15-A2630828F3E6}" type="pres">
      <dgm:prSet presAssocID="{18849F44-BC65-4C90-8DA5-4920E1FF0CAA}" presName="parentLin" presStyleCnt="0"/>
      <dgm:spPr/>
    </dgm:pt>
    <dgm:pt modelId="{3E314D0E-9DB6-4D63-81DF-7C7B6E1FAF8D}" type="pres">
      <dgm:prSet presAssocID="{18849F44-BC65-4C90-8DA5-4920E1FF0CAA}" presName="parentLeftMargin" presStyleLbl="node1" presStyleIdx="0" presStyleCnt="2"/>
      <dgm:spPr/>
    </dgm:pt>
    <dgm:pt modelId="{1AF29587-412B-408A-91F9-77969944CD59}" type="pres">
      <dgm:prSet presAssocID="{18849F44-BC65-4C90-8DA5-4920E1FF0CAA}" presName="parentText" presStyleLbl="node1" presStyleIdx="0" presStyleCnt="2" custScaleX="142857" custLinFactNeighborX="19239" custLinFactNeighborY="3158">
        <dgm:presLayoutVars>
          <dgm:chMax val="0"/>
          <dgm:bulletEnabled val="1"/>
        </dgm:presLayoutVars>
      </dgm:prSet>
      <dgm:spPr/>
    </dgm:pt>
    <dgm:pt modelId="{6087F95F-BB75-419E-A51A-C1337BA22F2F}" type="pres">
      <dgm:prSet presAssocID="{18849F44-BC65-4C90-8DA5-4920E1FF0CAA}" presName="negativeSpace" presStyleCnt="0"/>
      <dgm:spPr/>
    </dgm:pt>
    <dgm:pt modelId="{DE9933BE-0A0A-4D0D-B18B-9BBE4198FE5B}" type="pres">
      <dgm:prSet presAssocID="{18849F44-BC65-4C90-8DA5-4920E1FF0CAA}" presName="childText" presStyleLbl="conFgAcc1" presStyleIdx="0" presStyleCnt="2">
        <dgm:presLayoutVars>
          <dgm:bulletEnabled val="1"/>
        </dgm:presLayoutVars>
      </dgm:prSet>
      <dgm:spPr/>
    </dgm:pt>
    <dgm:pt modelId="{A586384F-D632-43EB-8665-EFA935D53957}" type="pres">
      <dgm:prSet presAssocID="{DFC70255-F0CB-47E9-922F-0C57FD547BD3}" presName="spaceBetweenRectangles" presStyleCnt="0"/>
      <dgm:spPr/>
    </dgm:pt>
    <dgm:pt modelId="{589E46C0-D4C2-4898-9773-819D89BFF580}" type="pres">
      <dgm:prSet presAssocID="{002CF1A2-DC50-46BB-A537-56E42F132850}" presName="parentLin" presStyleCnt="0"/>
      <dgm:spPr/>
    </dgm:pt>
    <dgm:pt modelId="{BA2A15E5-BD90-4A3A-A616-9834F331C22E}" type="pres">
      <dgm:prSet presAssocID="{002CF1A2-DC50-46BB-A537-56E42F132850}" presName="parentLeftMargin" presStyleLbl="node1" presStyleIdx="0" presStyleCnt="2"/>
      <dgm:spPr/>
    </dgm:pt>
    <dgm:pt modelId="{E4638E5C-CDD0-44A0-9A02-B5C86EBAD343}" type="pres">
      <dgm:prSet presAssocID="{002CF1A2-DC50-46BB-A537-56E42F132850}" presName="parentText" presStyleLbl="node1" presStyleIdx="1" presStyleCnt="2" custScaleX="142857" custScaleY="161021" custLinFactNeighborX="-877" custLinFactNeighborY="-4023">
        <dgm:presLayoutVars>
          <dgm:chMax val="0"/>
          <dgm:bulletEnabled val="1"/>
        </dgm:presLayoutVars>
      </dgm:prSet>
      <dgm:spPr>
        <a:xfrm>
          <a:off x="507304" y="1245726"/>
          <a:ext cx="10235854" cy="649440"/>
        </a:xfrm>
        <a:prstGeom prst="roundRect">
          <a:avLst/>
        </a:prstGeom>
      </dgm:spPr>
    </dgm:pt>
    <dgm:pt modelId="{66A305EE-3B57-40F4-B9AF-6B15B66E3531}" type="pres">
      <dgm:prSet presAssocID="{002CF1A2-DC50-46BB-A537-56E42F132850}" presName="negativeSpace" presStyleCnt="0"/>
      <dgm:spPr/>
    </dgm:pt>
    <dgm:pt modelId="{77117E86-FC33-4C71-90AE-417E72BC027D}" type="pres">
      <dgm:prSet presAssocID="{002CF1A2-DC50-46BB-A537-56E42F132850}" presName="childText" presStyleLbl="conFgAcc1" presStyleIdx="1" presStyleCnt="2" custLinFactNeighborX="0" custLinFactNeighborY="-5179">
        <dgm:presLayoutVars>
          <dgm:bulletEnabled val="1"/>
        </dgm:presLayoutVars>
      </dgm:prSet>
      <dgm:spPr/>
    </dgm:pt>
  </dgm:ptLst>
  <dgm:cxnLst>
    <dgm:cxn modelId="{61226F18-B775-4E17-92DB-15542145738C}" type="presOf" srcId="{18849F44-BC65-4C90-8DA5-4920E1FF0CAA}" destId="{1AF29587-412B-408A-91F9-77969944CD59}" srcOrd="1" destOrd="0" presId="urn:microsoft.com/office/officeart/2005/8/layout/list1"/>
    <dgm:cxn modelId="{0B14BD33-D44A-47A2-9B4D-707CDCBA592B}" srcId="{3D518DF1-C234-4007-BB21-3614F1BB0BDA}" destId="{002CF1A2-DC50-46BB-A537-56E42F132850}" srcOrd="1" destOrd="0" parTransId="{DC2997E1-0D0E-4DEC-A356-F82E6CF71A22}" sibTransId="{7E6BBAC6-7799-4939-A778-A54B5488512F}"/>
    <dgm:cxn modelId="{745E4236-8E11-448E-BDE5-F47FC7845CAC}" srcId="{3D518DF1-C234-4007-BB21-3614F1BB0BDA}" destId="{18849F44-BC65-4C90-8DA5-4920E1FF0CAA}" srcOrd="0" destOrd="0" parTransId="{7FCEC211-96AC-42E6-B12B-3A36C0A312E9}" sibTransId="{DFC70255-F0CB-47E9-922F-0C57FD547BD3}"/>
    <dgm:cxn modelId="{7AD6EC89-81B9-4F3A-9433-2AD894AD5F33}" type="presOf" srcId="{18849F44-BC65-4C90-8DA5-4920E1FF0CAA}" destId="{3E314D0E-9DB6-4D63-81DF-7C7B6E1FAF8D}" srcOrd="0" destOrd="0" presId="urn:microsoft.com/office/officeart/2005/8/layout/list1"/>
    <dgm:cxn modelId="{E53B40C4-F9A4-4C23-A4E9-E1AEA41C5FD1}" type="presOf" srcId="{002CF1A2-DC50-46BB-A537-56E42F132850}" destId="{BA2A15E5-BD90-4A3A-A616-9834F331C22E}" srcOrd="0" destOrd="0" presId="urn:microsoft.com/office/officeart/2005/8/layout/list1"/>
    <dgm:cxn modelId="{7D1747D7-61EA-421B-95F5-1071B027516F}" type="presOf" srcId="{002CF1A2-DC50-46BB-A537-56E42F132850}" destId="{E4638E5C-CDD0-44A0-9A02-B5C86EBAD343}" srcOrd="1" destOrd="0" presId="urn:microsoft.com/office/officeart/2005/8/layout/list1"/>
    <dgm:cxn modelId="{DC392FEF-B5DE-479C-9C99-6F380A0DDA80}" type="presOf" srcId="{3D518DF1-C234-4007-BB21-3614F1BB0BDA}" destId="{7BB325C5-D2E3-4668-BFAE-C5470399125F}" srcOrd="0" destOrd="0" presId="urn:microsoft.com/office/officeart/2005/8/layout/list1"/>
    <dgm:cxn modelId="{EF3D27DD-BB10-4B9B-A033-212AEFCB89C6}" type="presParOf" srcId="{7BB325C5-D2E3-4668-BFAE-C5470399125F}" destId="{136F3BCA-00AF-4BCC-8C15-A2630828F3E6}" srcOrd="0" destOrd="0" presId="urn:microsoft.com/office/officeart/2005/8/layout/list1"/>
    <dgm:cxn modelId="{97DB8EBB-77B9-4198-8C5D-87813628A131}" type="presParOf" srcId="{136F3BCA-00AF-4BCC-8C15-A2630828F3E6}" destId="{3E314D0E-9DB6-4D63-81DF-7C7B6E1FAF8D}" srcOrd="0" destOrd="0" presId="urn:microsoft.com/office/officeart/2005/8/layout/list1"/>
    <dgm:cxn modelId="{5B087B26-8F60-4B88-9BC1-C17F025584FC}" type="presParOf" srcId="{136F3BCA-00AF-4BCC-8C15-A2630828F3E6}" destId="{1AF29587-412B-408A-91F9-77969944CD59}" srcOrd="1" destOrd="0" presId="urn:microsoft.com/office/officeart/2005/8/layout/list1"/>
    <dgm:cxn modelId="{E92FA40E-63F5-4705-8C8A-9B0E7E9A6747}" type="presParOf" srcId="{7BB325C5-D2E3-4668-BFAE-C5470399125F}" destId="{6087F95F-BB75-419E-A51A-C1337BA22F2F}" srcOrd="1" destOrd="0" presId="urn:microsoft.com/office/officeart/2005/8/layout/list1"/>
    <dgm:cxn modelId="{5424A025-6C99-4805-BF7A-807848A3AE30}" type="presParOf" srcId="{7BB325C5-D2E3-4668-BFAE-C5470399125F}" destId="{DE9933BE-0A0A-4D0D-B18B-9BBE4198FE5B}" srcOrd="2" destOrd="0" presId="urn:microsoft.com/office/officeart/2005/8/layout/list1"/>
    <dgm:cxn modelId="{70670F46-E458-47E1-AA88-7E80A0E40DEF}" type="presParOf" srcId="{7BB325C5-D2E3-4668-BFAE-C5470399125F}" destId="{A586384F-D632-43EB-8665-EFA935D53957}" srcOrd="3" destOrd="0" presId="urn:microsoft.com/office/officeart/2005/8/layout/list1"/>
    <dgm:cxn modelId="{F6D69B45-36F1-4735-B8B7-3C7E25FC67C4}" type="presParOf" srcId="{7BB325C5-D2E3-4668-BFAE-C5470399125F}" destId="{589E46C0-D4C2-4898-9773-819D89BFF580}" srcOrd="4" destOrd="0" presId="urn:microsoft.com/office/officeart/2005/8/layout/list1"/>
    <dgm:cxn modelId="{BA7AA0A5-24EA-46CC-B239-4679574330E8}" type="presParOf" srcId="{589E46C0-D4C2-4898-9773-819D89BFF580}" destId="{BA2A15E5-BD90-4A3A-A616-9834F331C22E}" srcOrd="0" destOrd="0" presId="urn:microsoft.com/office/officeart/2005/8/layout/list1"/>
    <dgm:cxn modelId="{53C23649-D971-4399-B17F-353626B2ED78}" type="presParOf" srcId="{589E46C0-D4C2-4898-9773-819D89BFF580}" destId="{E4638E5C-CDD0-44A0-9A02-B5C86EBAD343}" srcOrd="1" destOrd="0" presId="urn:microsoft.com/office/officeart/2005/8/layout/list1"/>
    <dgm:cxn modelId="{76F9245C-A861-49D9-91F9-0874BBC29E70}" type="presParOf" srcId="{7BB325C5-D2E3-4668-BFAE-C5470399125F}" destId="{66A305EE-3B57-40F4-B9AF-6B15B66E3531}" srcOrd="5" destOrd="0" presId="urn:microsoft.com/office/officeart/2005/8/layout/list1"/>
    <dgm:cxn modelId="{67699E80-2FFC-4F03-A8A1-AEA0A5A38FDB}" type="presParOf" srcId="{7BB325C5-D2E3-4668-BFAE-C5470399125F}" destId="{77117E86-FC33-4C71-90AE-417E72BC027D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3D518DF1-C234-4007-BB21-3614F1BB0BDA}" type="doc">
      <dgm:prSet loTypeId="urn:microsoft.com/office/officeart/2005/8/layout/list1" loCatId="list" qsTypeId="urn:microsoft.com/office/officeart/2005/8/quickstyle/simple4" qsCatId="simple" csTypeId="urn:microsoft.com/office/officeart/2005/8/colors/accent1_1" csCatId="accent1" phldr="1"/>
      <dgm:spPr/>
      <dgm:t>
        <a:bodyPr/>
        <a:lstStyle/>
        <a:p>
          <a:endParaRPr lang="sl-SI"/>
        </a:p>
      </dgm:t>
    </dgm:pt>
    <dgm:pt modelId="{18849F44-BC65-4C90-8DA5-4920E1FF0CAA}">
      <dgm:prSet phldrT="[Text]" custT="1"/>
      <dgm:spPr/>
      <dgm:t>
        <a:bodyPr/>
        <a:lstStyle/>
        <a:p>
          <a:pPr algn="l"/>
          <a:r>
            <a:rPr lang="sr-Latn-ME" sz="2400" b="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(PS1): Merjenje, spremljanje, napovedovanje, načrtovanje, upravljanje (obvladovanje) in izboljšava oziroma ohranjanje kakovosti urbanega bivanja v urbanih okoljih z mestno in podeželsko tipologijo</a:t>
          </a:r>
          <a:endParaRPr lang="sl-SI" sz="2400" b="0" dirty="0">
            <a:solidFill>
              <a:schemeClr val="bg1">
                <a:lumMod val="50000"/>
              </a:schemeClr>
            </a:solidFill>
            <a:latin typeface="+mj-lt"/>
          </a:endParaRPr>
        </a:p>
      </dgm:t>
    </dgm:pt>
    <dgm:pt modelId="{7FCEC211-96AC-42E6-B12B-3A36C0A312E9}" type="parTrans" cxnId="{745E4236-8E11-448E-BDE5-F47FC7845CAC}">
      <dgm:prSet/>
      <dgm:spPr/>
      <dgm:t>
        <a:bodyPr/>
        <a:lstStyle/>
        <a:p>
          <a:endParaRPr lang="sl-SI" sz="2400">
            <a:solidFill>
              <a:schemeClr val="bg1">
                <a:lumMod val="50000"/>
              </a:schemeClr>
            </a:solidFill>
          </a:endParaRPr>
        </a:p>
      </dgm:t>
    </dgm:pt>
    <dgm:pt modelId="{DFC70255-F0CB-47E9-922F-0C57FD547BD3}" type="sibTrans" cxnId="{745E4236-8E11-448E-BDE5-F47FC7845CAC}">
      <dgm:prSet/>
      <dgm:spPr/>
      <dgm:t>
        <a:bodyPr/>
        <a:lstStyle/>
        <a:p>
          <a:endParaRPr lang="sl-SI" sz="2400">
            <a:solidFill>
              <a:schemeClr val="bg1">
                <a:lumMod val="50000"/>
              </a:schemeClr>
            </a:solidFill>
          </a:endParaRPr>
        </a:p>
      </dgm:t>
    </dgm:pt>
    <dgm:pt modelId="{7BB325C5-D2E3-4668-BFAE-C5470399125F}" type="pres">
      <dgm:prSet presAssocID="{3D518DF1-C234-4007-BB21-3614F1BB0BDA}" presName="linear" presStyleCnt="0">
        <dgm:presLayoutVars>
          <dgm:dir/>
          <dgm:animLvl val="lvl"/>
          <dgm:resizeHandles val="exact"/>
        </dgm:presLayoutVars>
      </dgm:prSet>
      <dgm:spPr/>
    </dgm:pt>
    <dgm:pt modelId="{136F3BCA-00AF-4BCC-8C15-A2630828F3E6}" type="pres">
      <dgm:prSet presAssocID="{18849F44-BC65-4C90-8DA5-4920E1FF0CAA}" presName="parentLin" presStyleCnt="0"/>
      <dgm:spPr/>
    </dgm:pt>
    <dgm:pt modelId="{3E314D0E-9DB6-4D63-81DF-7C7B6E1FAF8D}" type="pres">
      <dgm:prSet presAssocID="{18849F44-BC65-4C90-8DA5-4920E1FF0CAA}" presName="parentLeftMargin" presStyleLbl="node1" presStyleIdx="0" presStyleCnt="1"/>
      <dgm:spPr/>
    </dgm:pt>
    <dgm:pt modelId="{1AF29587-412B-408A-91F9-77969944CD59}" type="pres">
      <dgm:prSet presAssocID="{18849F44-BC65-4C90-8DA5-4920E1FF0CAA}" presName="parentText" presStyleLbl="node1" presStyleIdx="0" presStyleCnt="1" custScaleX="142857" custScaleY="97633" custLinFactNeighborX="515" custLinFactNeighborY="-3488">
        <dgm:presLayoutVars>
          <dgm:chMax val="0"/>
          <dgm:bulletEnabled val="1"/>
        </dgm:presLayoutVars>
      </dgm:prSet>
      <dgm:spPr/>
    </dgm:pt>
    <dgm:pt modelId="{6087F95F-BB75-419E-A51A-C1337BA22F2F}" type="pres">
      <dgm:prSet presAssocID="{18849F44-BC65-4C90-8DA5-4920E1FF0CAA}" presName="negativeSpace" presStyleCnt="0"/>
      <dgm:spPr/>
    </dgm:pt>
    <dgm:pt modelId="{DE9933BE-0A0A-4D0D-B18B-9BBE4198FE5B}" type="pres">
      <dgm:prSet presAssocID="{18849F44-BC65-4C90-8DA5-4920E1FF0CAA}" presName="childText" presStyleLbl="conFgAcc1" presStyleIdx="0" presStyleCnt="1" custLinFactNeighborY="38724">
        <dgm:presLayoutVars>
          <dgm:bulletEnabled val="1"/>
        </dgm:presLayoutVars>
      </dgm:prSet>
      <dgm:spPr/>
    </dgm:pt>
  </dgm:ptLst>
  <dgm:cxnLst>
    <dgm:cxn modelId="{61226F18-B775-4E17-92DB-15542145738C}" type="presOf" srcId="{18849F44-BC65-4C90-8DA5-4920E1FF0CAA}" destId="{1AF29587-412B-408A-91F9-77969944CD59}" srcOrd="1" destOrd="0" presId="urn:microsoft.com/office/officeart/2005/8/layout/list1"/>
    <dgm:cxn modelId="{745E4236-8E11-448E-BDE5-F47FC7845CAC}" srcId="{3D518DF1-C234-4007-BB21-3614F1BB0BDA}" destId="{18849F44-BC65-4C90-8DA5-4920E1FF0CAA}" srcOrd="0" destOrd="0" parTransId="{7FCEC211-96AC-42E6-B12B-3A36C0A312E9}" sibTransId="{DFC70255-F0CB-47E9-922F-0C57FD547BD3}"/>
    <dgm:cxn modelId="{7AD6EC89-81B9-4F3A-9433-2AD894AD5F33}" type="presOf" srcId="{18849F44-BC65-4C90-8DA5-4920E1FF0CAA}" destId="{3E314D0E-9DB6-4D63-81DF-7C7B6E1FAF8D}" srcOrd="0" destOrd="0" presId="urn:microsoft.com/office/officeart/2005/8/layout/list1"/>
    <dgm:cxn modelId="{DC392FEF-B5DE-479C-9C99-6F380A0DDA80}" type="presOf" srcId="{3D518DF1-C234-4007-BB21-3614F1BB0BDA}" destId="{7BB325C5-D2E3-4668-BFAE-C5470399125F}" srcOrd="0" destOrd="0" presId="urn:microsoft.com/office/officeart/2005/8/layout/list1"/>
    <dgm:cxn modelId="{EF3D27DD-BB10-4B9B-A033-212AEFCB89C6}" type="presParOf" srcId="{7BB325C5-D2E3-4668-BFAE-C5470399125F}" destId="{136F3BCA-00AF-4BCC-8C15-A2630828F3E6}" srcOrd="0" destOrd="0" presId="urn:microsoft.com/office/officeart/2005/8/layout/list1"/>
    <dgm:cxn modelId="{97DB8EBB-77B9-4198-8C5D-87813628A131}" type="presParOf" srcId="{136F3BCA-00AF-4BCC-8C15-A2630828F3E6}" destId="{3E314D0E-9DB6-4D63-81DF-7C7B6E1FAF8D}" srcOrd="0" destOrd="0" presId="urn:microsoft.com/office/officeart/2005/8/layout/list1"/>
    <dgm:cxn modelId="{5B087B26-8F60-4B88-9BC1-C17F025584FC}" type="presParOf" srcId="{136F3BCA-00AF-4BCC-8C15-A2630828F3E6}" destId="{1AF29587-412B-408A-91F9-77969944CD59}" srcOrd="1" destOrd="0" presId="urn:microsoft.com/office/officeart/2005/8/layout/list1"/>
    <dgm:cxn modelId="{E92FA40E-63F5-4705-8C8A-9B0E7E9A6747}" type="presParOf" srcId="{7BB325C5-D2E3-4668-BFAE-C5470399125F}" destId="{6087F95F-BB75-419E-A51A-C1337BA22F2F}" srcOrd="1" destOrd="0" presId="urn:microsoft.com/office/officeart/2005/8/layout/list1"/>
    <dgm:cxn modelId="{5424A025-6C99-4805-BF7A-807848A3AE30}" type="presParOf" srcId="{7BB325C5-D2E3-4668-BFAE-C5470399125F}" destId="{DE9933BE-0A0A-4D0D-B18B-9BBE4198FE5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3D518DF1-C234-4007-BB21-3614F1BB0BDA}" type="doc">
      <dgm:prSet loTypeId="urn:microsoft.com/office/officeart/2005/8/layout/list1" loCatId="list" qsTypeId="urn:microsoft.com/office/officeart/2005/8/quickstyle/simple4" qsCatId="simple" csTypeId="urn:microsoft.com/office/officeart/2005/8/colors/accent1_1" csCatId="accent1" phldr="1"/>
      <dgm:spPr/>
      <dgm:t>
        <a:bodyPr/>
        <a:lstStyle/>
        <a:p>
          <a:endParaRPr lang="sl-SI"/>
        </a:p>
      </dgm:t>
    </dgm:pt>
    <dgm:pt modelId="{18849F44-BC65-4C90-8DA5-4920E1FF0CAA}">
      <dgm:prSet phldrT="[Text]" custT="1"/>
      <dgm:spPr/>
      <dgm:t>
        <a:bodyPr/>
        <a:lstStyle/>
        <a:p>
          <a:pPr algn="l"/>
          <a:r>
            <a:rPr lang="sr-Latn-ME" sz="2400" b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(PS1) Tržnica rešitev za končne uporabnike</a:t>
          </a:r>
          <a:endParaRPr lang="sl-SI" sz="2400" b="0" dirty="0">
            <a:solidFill>
              <a:schemeClr val="bg1">
                <a:lumMod val="50000"/>
              </a:schemeClr>
            </a:solidFill>
            <a:latin typeface="+mj-lt"/>
          </a:endParaRPr>
        </a:p>
      </dgm:t>
    </dgm:pt>
    <dgm:pt modelId="{7FCEC211-96AC-42E6-B12B-3A36C0A312E9}" type="parTrans" cxnId="{745E4236-8E11-448E-BDE5-F47FC7845CAC}">
      <dgm:prSet/>
      <dgm:spPr/>
      <dgm:t>
        <a:bodyPr/>
        <a:lstStyle/>
        <a:p>
          <a:pPr algn="l"/>
          <a:endParaRPr lang="sl-SI" sz="2000" b="0">
            <a:solidFill>
              <a:schemeClr val="bg1">
                <a:lumMod val="50000"/>
              </a:schemeClr>
            </a:solidFill>
          </a:endParaRPr>
        </a:p>
      </dgm:t>
    </dgm:pt>
    <dgm:pt modelId="{DFC70255-F0CB-47E9-922F-0C57FD547BD3}" type="sibTrans" cxnId="{745E4236-8E11-448E-BDE5-F47FC7845CAC}">
      <dgm:prSet/>
      <dgm:spPr/>
      <dgm:t>
        <a:bodyPr/>
        <a:lstStyle/>
        <a:p>
          <a:pPr algn="l"/>
          <a:endParaRPr lang="sl-SI" sz="2000" b="0">
            <a:solidFill>
              <a:schemeClr val="bg1">
                <a:lumMod val="50000"/>
              </a:schemeClr>
            </a:solidFill>
          </a:endParaRPr>
        </a:p>
      </dgm:t>
    </dgm:pt>
    <dgm:pt modelId="{002CF1A2-DC50-46BB-A537-56E42F132850}">
      <dgm:prSet phldrT="[Text]" custT="1"/>
      <dgm:spPr/>
      <dgm:t>
        <a:bodyPr spcFirstLastPara="0" vert="horz" wrap="square" lIns="284435" tIns="0" rIns="284435" bIns="0" numCol="1" spcCol="1270" anchor="ctr" anchorCtr="0"/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(PS2) Tehnološka igralnica za razvijalce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gm:t>
    </dgm:pt>
    <dgm:pt modelId="{DC2997E1-0D0E-4DEC-A356-F82E6CF71A22}" type="parTrans" cxnId="{0B14BD33-D44A-47A2-9B4D-707CDCBA592B}">
      <dgm:prSet/>
      <dgm:spPr/>
      <dgm:t>
        <a:bodyPr/>
        <a:lstStyle/>
        <a:p>
          <a:pPr algn="l"/>
          <a:endParaRPr lang="sl-SI" sz="2000" b="0">
            <a:solidFill>
              <a:schemeClr val="bg1">
                <a:lumMod val="50000"/>
              </a:schemeClr>
            </a:solidFill>
          </a:endParaRPr>
        </a:p>
      </dgm:t>
    </dgm:pt>
    <dgm:pt modelId="{7E6BBAC6-7799-4939-A778-A54B5488512F}" type="sibTrans" cxnId="{0B14BD33-D44A-47A2-9B4D-707CDCBA592B}">
      <dgm:prSet/>
      <dgm:spPr/>
      <dgm:t>
        <a:bodyPr/>
        <a:lstStyle/>
        <a:p>
          <a:pPr algn="l"/>
          <a:endParaRPr lang="sl-SI" sz="2000" b="0">
            <a:solidFill>
              <a:schemeClr val="bg1">
                <a:lumMod val="50000"/>
              </a:schemeClr>
            </a:solidFill>
          </a:endParaRPr>
        </a:p>
      </dgm:t>
    </dgm:pt>
    <dgm:pt modelId="{240F5198-0455-43F7-BCE2-732D43D51345}">
      <dgm:prSet phldrT="[Text]" custT="1"/>
      <dgm:spPr/>
      <dgm:t>
        <a:bodyPr spcFirstLastPara="0" vert="horz" wrap="square" lIns="284435" tIns="0" rIns="284435" bIns="0" numCol="1" spcCol="1270" anchor="ctr" anchorCtr="0"/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(PS3) Centralna platforma za upravljanje IoT senzorskih naprav </a:t>
          </a:r>
          <a:endParaRPr lang="sl-SI" sz="2400" b="0" i="0" kern="1200" dirty="0">
            <a:solidFill>
              <a:schemeClr val="bg1">
                <a:lumMod val="50000"/>
              </a:schemeClr>
            </a:solidFill>
            <a:latin typeface="Calibri Light" panose="020F0302020204030204"/>
            <a:ea typeface="+mn-ea"/>
            <a:cs typeface="+mn-cs"/>
          </a:endParaRPr>
        </a:p>
      </dgm:t>
    </dgm:pt>
    <dgm:pt modelId="{9FB51A93-112B-4833-BEE9-F032197F7E15}" type="parTrans" cxnId="{8997A2E7-0CCA-4606-B25E-EF58F29FECDA}">
      <dgm:prSet/>
      <dgm:spPr/>
      <dgm:t>
        <a:bodyPr/>
        <a:lstStyle/>
        <a:p>
          <a:pPr algn="l"/>
          <a:endParaRPr lang="sl-SI" sz="2000" b="0">
            <a:solidFill>
              <a:schemeClr val="bg1">
                <a:lumMod val="50000"/>
              </a:schemeClr>
            </a:solidFill>
          </a:endParaRPr>
        </a:p>
      </dgm:t>
    </dgm:pt>
    <dgm:pt modelId="{BA1D633D-4C44-4D00-B9DE-EBCB6D7182CD}" type="sibTrans" cxnId="{8997A2E7-0CCA-4606-B25E-EF58F29FECDA}">
      <dgm:prSet/>
      <dgm:spPr/>
      <dgm:t>
        <a:bodyPr/>
        <a:lstStyle/>
        <a:p>
          <a:pPr algn="l"/>
          <a:endParaRPr lang="sl-SI" sz="2000" b="0">
            <a:solidFill>
              <a:schemeClr val="bg1">
                <a:lumMod val="50000"/>
              </a:schemeClr>
            </a:solidFill>
          </a:endParaRPr>
        </a:p>
      </dgm:t>
    </dgm:pt>
    <dgm:pt modelId="{F896098E-2926-49A3-A93C-81F89B23CF01}">
      <dgm:prSet custT="1"/>
      <dgm:spPr/>
      <dgm:t>
        <a:bodyPr spcFirstLastPara="0" vert="horz" wrap="square" lIns="284435" tIns="0" rIns="284435" bIns="0" numCol="1" spcCol="1270" anchor="ctr" anchorCtr="0"/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(PS4) Platforma za e-identiteto občana in ponudbo javnih in zasebnih storitev v okviru enotne platforme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gm:t>
    </dgm:pt>
    <dgm:pt modelId="{071553A3-1797-437A-A85F-D7E5C5511747}" type="parTrans" cxnId="{0FCD35EE-070F-42E9-84A9-A8E69F8E1642}">
      <dgm:prSet/>
      <dgm:spPr/>
      <dgm:t>
        <a:bodyPr/>
        <a:lstStyle/>
        <a:p>
          <a:pPr algn="l"/>
          <a:endParaRPr lang="sl-SI" sz="2000" b="0">
            <a:solidFill>
              <a:schemeClr val="bg1">
                <a:lumMod val="50000"/>
              </a:schemeClr>
            </a:solidFill>
          </a:endParaRPr>
        </a:p>
      </dgm:t>
    </dgm:pt>
    <dgm:pt modelId="{8E045931-5FDE-4932-AE70-E73129306DCD}" type="sibTrans" cxnId="{0FCD35EE-070F-42E9-84A9-A8E69F8E1642}">
      <dgm:prSet/>
      <dgm:spPr/>
      <dgm:t>
        <a:bodyPr/>
        <a:lstStyle/>
        <a:p>
          <a:pPr algn="l"/>
          <a:endParaRPr lang="sl-SI" sz="2000" b="0">
            <a:solidFill>
              <a:schemeClr val="bg1">
                <a:lumMod val="50000"/>
              </a:schemeClr>
            </a:solidFill>
          </a:endParaRPr>
        </a:p>
      </dgm:t>
    </dgm:pt>
    <dgm:pt modelId="{7BB325C5-D2E3-4668-BFAE-C5470399125F}" type="pres">
      <dgm:prSet presAssocID="{3D518DF1-C234-4007-BB21-3614F1BB0BDA}" presName="linear" presStyleCnt="0">
        <dgm:presLayoutVars>
          <dgm:dir/>
          <dgm:animLvl val="lvl"/>
          <dgm:resizeHandles val="exact"/>
        </dgm:presLayoutVars>
      </dgm:prSet>
      <dgm:spPr/>
    </dgm:pt>
    <dgm:pt modelId="{136F3BCA-00AF-4BCC-8C15-A2630828F3E6}" type="pres">
      <dgm:prSet presAssocID="{18849F44-BC65-4C90-8DA5-4920E1FF0CAA}" presName="parentLin" presStyleCnt="0"/>
      <dgm:spPr/>
    </dgm:pt>
    <dgm:pt modelId="{3E314D0E-9DB6-4D63-81DF-7C7B6E1FAF8D}" type="pres">
      <dgm:prSet presAssocID="{18849F44-BC65-4C90-8DA5-4920E1FF0CAA}" presName="parentLeftMargin" presStyleLbl="node1" presStyleIdx="0" presStyleCnt="4"/>
      <dgm:spPr/>
    </dgm:pt>
    <dgm:pt modelId="{1AF29587-412B-408A-91F9-77969944CD59}" type="pres">
      <dgm:prSet presAssocID="{18849F44-BC65-4C90-8DA5-4920E1FF0CAA}" presName="parentText" presStyleLbl="node1" presStyleIdx="0" presStyleCnt="4" custScaleX="142857" custScaleY="72811" custLinFactNeighborX="515" custLinFactNeighborY="-3488">
        <dgm:presLayoutVars>
          <dgm:chMax val="0"/>
          <dgm:bulletEnabled val="1"/>
        </dgm:presLayoutVars>
      </dgm:prSet>
      <dgm:spPr/>
    </dgm:pt>
    <dgm:pt modelId="{6087F95F-BB75-419E-A51A-C1337BA22F2F}" type="pres">
      <dgm:prSet presAssocID="{18849F44-BC65-4C90-8DA5-4920E1FF0CAA}" presName="negativeSpace" presStyleCnt="0"/>
      <dgm:spPr/>
    </dgm:pt>
    <dgm:pt modelId="{DE9933BE-0A0A-4D0D-B18B-9BBE4198FE5B}" type="pres">
      <dgm:prSet presAssocID="{18849F44-BC65-4C90-8DA5-4920E1FF0CAA}" presName="childText" presStyleLbl="conFgAcc1" presStyleIdx="0" presStyleCnt="4">
        <dgm:presLayoutVars>
          <dgm:bulletEnabled val="1"/>
        </dgm:presLayoutVars>
      </dgm:prSet>
      <dgm:spPr/>
    </dgm:pt>
    <dgm:pt modelId="{A586384F-D632-43EB-8665-EFA935D53957}" type="pres">
      <dgm:prSet presAssocID="{DFC70255-F0CB-47E9-922F-0C57FD547BD3}" presName="spaceBetweenRectangles" presStyleCnt="0"/>
      <dgm:spPr/>
    </dgm:pt>
    <dgm:pt modelId="{589E46C0-D4C2-4898-9773-819D89BFF580}" type="pres">
      <dgm:prSet presAssocID="{002CF1A2-DC50-46BB-A537-56E42F132850}" presName="parentLin" presStyleCnt="0"/>
      <dgm:spPr/>
    </dgm:pt>
    <dgm:pt modelId="{BA2A15E5-BD90-4A3A-A616-9834F331C22E}" type="pres">
      <dgm:prSet presAssocID="{002CF1A2-DC50-46BB-A537-56E42F132850}" presName="parentLeftMargin" presStyleLbl="node1" presStyleIdx="0" presStyleCnt="4"/>
      <dgm:spPr/>
    </dgm:pt>
    <dgm:pt modelId="{E4638E5C-CDD0-44A0-9A02-B5C86EBAD343}" type="pres">
      <dgm:prSet presAssocID="{002CF1A2-DC50-46BB-A537-56E42F132850}" presName="parentText" presStyleLbl="node1" presStyleIdx="1" presStyleCnt="4" custScaleX="142857" custScaleY="59743" custLinFactNeighborX="-877" custLinFactNeighborY="-4023">
        <dgm:presLayoutVars>
          <dgm:chMax val="0"/>
          <dgm:bulletEnabled val="1"/>
        </dgm:presLayoutVars>
      </dgm:prSet>
      <dgm:spPr>
        <a:xfrm>
          <a:off x="507304" y="1245726"/>
          <a:ext cx="10235854" cy="649440"/>
        </a:xfrm>
        <a:prstGeom prst="roundRect">
          <a:avLst/>
        </a:prstGeom>
      </dgm:spPr>
    </dgm:pt>
    <dgm:pt modelId="{66A305EE-3B57-40F4-B9AF-6B15B66E3531}" type="pres">
      <dgm:prSet presAssocID="{002CF1A2-DC50-46BB-A537-56E42F132850}" presName="negativeSpace" presStyleCnt="0"/>
      <dgm:spPr/>
    </dgm:pt>
    <dgm:pt modelId="{77117E86-FC33-4C71-90AE-417E72BC027D}" type="pres">
      <dgm:prSet presAssocID="{002CF1A2-DC50-46BB-A537-56E42F132850}" presName="childText" presStyleLbl="conFgAcc1" presStyleIdx="1" presStyleCnt="4">
        <dgm:presLayoutVars>
          <dgm:bulletEnabled val="1"/>
        </dgm:presLayoutVars>
      </dgm:prSet>
      <dgm:spPr/>
    </dgm:pt>
    <dgm:pt modelId="{4669ECBF-31E1-4BA5-BDEB-1CC4FE2D90DB}" type="pres">
      <dgm:prSet presAssocID="{7E6BBAC6-7799-4939-A778-A54B5488512F}" presName="spaceBetweenRectangles" presStyleCnt="0"/>
      <dgm:spPr/>
    </dgm:pt>
    <dgm:pt modelId="{46DB681C-C49D-46BF-B50C-401519D0A38B}" type="pres">
      <dgm:prSet presAssocID="{240F5198-0455-43F7-BCE2-732D43D51345}" presName="parentLin" presStyleCnt="0"/>
      <dgm:spPr/>
    </dgm:pt>
    <dgm:pt modelId="{BFEE9D50-1006-41D9-80AD-30C23AC4611E}" type="pres">
      <dgm:prSet presAssocID="{240F5198-0455-43F7-BCE2-732D43D51345}" presName="parentLeftMargin" presStyleLbl="node1" presStyleIdx="1" presStyleCnt="4"/>
      <dgm:spPr/>
    </dgm:pt>
    <dgm:pt modelId="{7B851562-87A9-40FD-85FF-265134DDD615}" type="pres">
      <dgm:prSet presAssocID="{240F5198-0455-43F7-BCE2-732D43D51345}" presName="parentText" presStyleLbl="node1" presStyleIdx="2" presStyleCnt="4" custScaleX="142857" custScaleY="72742" custLinFactNeighborX="-17562" custLinFactNeighborY="-7198">
        <dgm:presLayoutVars>
          <dgm:chMax val="0"/>
          <dgm:bulletEnabled val="1"/>
        </dgm:presLayoutVars>
      </dgm:prSet>
      <dgm:spPr>
        <a:xfrm>
          <a:off x="511793" y="2269773"/>
          <a:ext cx="10235854" cy="649440"/>
        </a:xfrm>
        <a:prstGeom prst="roundRect">
          <a:avLst/>
        </a:prstGeom>
      </dgm:spPr>
    </dgm:pt>
    <dgm:pt modelId="{4E50355D-0F53-4102-80DF-D14F31E41C07}" type="pres">
      <dgm:prSet presAssocID="{240F5198-0455-43F7-BCE2-732D43D51345}" presName="negativeSpace" presStyleCnt="0"/>
      <dgm:spPr/>
    </dgm:pt>
    <dgm:pt modelId="{75AB5B05-2B99-480E-A21F-8AC201A7E059}" type="pres">
      <dgm:prSet presAssocID="{240F5198-0455-43F7-BCE2-732D43D51345}" presName="childText" presStyleLbl="conFgAcc1" presStyleIdx="2" presStyleCnt="4">
        <dgm:presLayoutVars>
          <dgm:bulletEnabled val="1"/>
        </dgm:presLayoutVars>
      </dgm:prSet>
      <dgm:spPr/>
    </dgm:pt>
    <dgm:pt modelId="{EC44D286-849E-4138-8C18-E778EFFEC665}" type="pres">
      <dgm:prSet presAssocID="{BA1D633D-4C44-4D00-B9DE-EBCB6D7182CD}" presName="spaceBetweenRectangles" presStyleCnt="0"/>
      <dgm:spPr/>
    </dgm:pt>
    <dgm:pt modelId="{E401DDB0-3DE4-4ABA-9C01-5C9E000D070F}" type="pres">
      <dgm:prSet presAssocID="{F896098E-2926-49A3-A93C-81F89B23CF01}" presName="parentLin" presStyleCnt="0"/>
      <dgm:spPr/>
    </dgm:pt>
    <dgm:pt modelId="{3F330C12-C213-43D2-AA09-79871BCAA24B}" type="pres">
      <dgm:prSet presAssocID="{F896098E-2926-49A3-A93C-81F89B23CF01}" presName="parentLeftMargin" presStyleLbl="node1" presStyleIdx="2" presStyleCnt="4"/>
      <dgm:spPr/>
    </dgm:pt>
    <dgm:pt modelId="{6C624305-7C29-4AD1-A5E2-07C10AFF2AE8}" type="pres">
      <dgm:prSet presAssocID="{F896098E-2926-49A3-A93C-81F89B23CF01}" presName="parentText" presStyleLbl="node1" presStyleIdx="3" presStyleCnt="4" custScaleX="142857">
        <dgm:presLayoutVars>
          <dgm:chMax val="0"/>
          <dgm:bulletEnabled val="1"/>
        </dgm:presLayoutVars>
      </dgm:prSet>
      <dgm:spPr>
        <a:xfrm>
          <a:off x="511793" y="3267693"/>
          <a:ext cx="10235854" cy="649440"/>
        </a:xfrm>
        <a:prstGeom prst="roundRect">
          <a:avLst/>
        </a:prstGeom>
      </dgm:spPr>
    </dgm:pt>
    <dgm:pt modelId="{89C0CEDB-B289-4051-A3DC-75AE93D37F51}" type="pres">
      <dgm:prSet presAssocID="{F896098E-2926-49A3-A93C-81F89B23CF01}" presName="negativeSpace" presStyleCnt="0"/>
      <dgm:spPr/>
    </dgm:pt>
    <dgm:pt modelId="{E4737B38-C9E1-42F1-BA59-32BD4A2CA487}" type="pres">
      <dgm:prSet presAssocID="{F896098E-2926-49A3-A93C-81F89B23CF01}" presName="childText" presStyleLbl="conFgAcc1" presStyleIdx="3" presStyleCnt="4" custLinFactNeighborY="-5957">
        <dgm:presLayoutVars>
          <dgm:bulletEnabled val="1"/>
        </dgm:presLayoutVars>
      </dgm:prSet>
      <dgm:spPr/>
    </dgm:pt>
  </dgm:ptLst>
  <dgm:cxnLst>
    <dgm:cxn modelId="{61226F18-B775-4E17-92DB-15542145738C}" type="presOf" srcId="{18849F44-BC65-4C90-8DA5-4920E1FF0CAA}" destId="{1AF29587-412B-408A-91F9-77969944CD59}" srcOrd="1" destOrd="0" presId="urn:microsoft.com/office/officeart/2005/8/layout/list1"/>
    <dgm:cxn modelId="{0B14BD33-D44A-47A2-9B4D-707CDCBA592B}" srcId="{3D518DF1-C234-4007-BB21-3614F1BB0BDA}" destId="{002CF1A2-DC50-46BB-A537-56E42F132850}" srcOrd="1" destOrd="0" parTransId="{DC2997E1-0D0E-4DEC-A356-F82E6CF71A22}" sibTransId="{7E6BBAC6-7799-4939-A778-A54B5488512F}"/>
    <dgm:cxn modelId="{745E4236-8E11-448E-BDE5-F47FC7845CAC}" srcId="{3D518DF1-C234-4007-BB21-3614F1BB0BDA}" destId="{18849F44-BC65-4C90-8DA5-4920E1FF0CAA}" srcOrd="0" destOrd="0" parTransId="{7FCEC211-96AC-42E6-B12B-3A36C0A312E9}" sibTransId="{DFC70255-F0CB-47E9-922F-0C57FD547BD3}"/>
    <dgm:cxn modelId="{7971FA65-F085-4506-BA14-7B77F606F669}" type="presOf" srcId="{240F5198-0455-43F7-BCE2-732D43D51345}" destId="{BFEE9D50-1006-41D9-80AD-30C23AC4611E}" srcOrd="0" destOrd="0" presId="urn:microsoft.com/office/officeart/2005/8/layout/list1"/>
    <dgm:cxn modelId="{C5756866-AA24-4065-AFDF-FD502DB181FC}" type="presOf" srcId="{F896098E-2926-49A3-A93C-81F89B23CF01}" destId="{6C624305-7C29-4AD1-A5E2-07C10AFF2AE8}" srcOrd="1" destOrd="0" presId="urn:microsoft.com/office/officeart/2005/8/layout/list1"/>
    <dgm:cxn modelId="{43DC2353-3CB0-4D90-970A-FD39D8F87D7B}" type="presOf" srcId="{F896098E-2926-49A3-A93C-81F89B23CF01}" destId="{3F330C12-C213-43D2-AA09-79871BCAA24B}" srcOrd="0" destOrd="0" presId="urn:microsoft.com/office/officeart/2005/8/layout/list1"/>
    <dgm:cxn modelId="{7AD6EC89-81B9-4F3A-9433-2AD894AD5F33}" type="presOf" srcId="{18849F44-BC65-4C90-8DA5-4920E1FF0CAA}" destId="{3E314D0E-9DB6-4D63-81DF-7C7B6E1FAF8D}" srcOrd="0" destOrd="0" presId="urn:microsoft.com/office/officeart/2005/8/layout/list1"/>
    <dgm:cxn modelId="{9718E793-D8AC-4B70-9CBA-ECD70246B5BF}" type="presOf" srcId="{240F5198-0455-43F7-BCE2-732D43D51345}" destId="{7B851562-87A9-40FD-85FF-265134DDD615}" srcOrd="1" destOrd="0" presId="urn:microsoft.com/office/officeart/2005/8/layout/list1"/>
    <dgm:cxn modelId="{E53B40C4-F9A4-4C23-A4E9-E1AEA41C5FD1}" type="presOf" srcId="{002CF1A2-DC50-46BB-A537-56E42F132850}" destId="{BA2A15E5-BD90-4A3A-A616-9834F331C22E}" srcOrd="0" destOrd="0" presId="urn:microsoft.com/office/officeart/2005/8/layout/list1"/>
    <dgm:cxn modelId="{7D1747D7-61EA-421B-95F5-1071B027516F}" type="presOf" srcId="{002CF1A2-DC50-46BB-A537-56E42F132850}" destId="{E4638E5C-CDD0-44A0-9A02-B5C86EBAD343}" srcOrd="1" destOrd="0" presId="urn:microsoft.com/office/officeart/2005/8/layout/list1"/>
    <dgm:cxn modelId="{8997A2E7-0CCA-4606-B25E-EF58F29FECDA}" srcId="{3D518DF1-C234-4007-BB21-3614F1BB0BDA}" destId="{240F5198-0455-43F7-BCE2-732D43D51345}" srcOrd="2" destOrd="0" parTransId="{9FB51A93-112B-4833-BEE9-F032197F7E15}" sibTransId="{BA1D633D-4C44-4D00-B9DE-EBCB6D7182CD}"/>
    <dgm:cxn modelId="{0FCD35EE-070F-42E9-84A9-A8E69F8E1642}" srcId="{3D518DF1-C234-4007-BB21-3614F1BB0BDA}" destId="{F896098E-2926-49A3-A93C-81F89B23CF01}" srcOrd="3" destOrd="0" parTransId="{071553A3-1797-437A-A85F-D7E5C5511747}" sibTransId="{8E045931-5FDE-4932-AE70-E73129306DCD}"/>
    <dgm:cxn modelId="{DC392FEF-B5DE-479C-9C99-6F380A0DDA80}" type="presOf" srcId="{3D518DF1-C234-4007-BB21-3614F1BB0BDA}" destId="{7BB325C5-D2E3-4668-BFAE-C5470399125F}" srcOrd="0" destOrd="0" presId="urn:microsoft.com/office/officeart/2005/8/layout/list1"/>
    <dgm:cxn modelId="{EF3D27DD-BB10-4B9B-A033-212AEFCB89C6}" type="presParOf" srcId="{7BB325C5-D2E3-4668-BFAE-C5470399125F}" destId="{136F3BCA-00AF-4BCC-8C15-A2630828F3E6}" srcOrd="0" destOrd="0" presId="urn:microsoft.com/office/officeart/2005/8/layout/list1"/>
    <dgm:cxn modelId="{97DB8EBB-77B9-4198-8C5D-87813628A131}" type="presParOf" srcId="{136F3BCA-00AF-4BCC-8C15-A2630828F3E6}" destId="{3E314D0E-9DB6-4D63-81DF-7C7B6E1FAF8D}" srcOrd="0" destOrd="0" presId="urn:microsoft.com/office/officeart/2005/8/layout/list1"/>
    <dgm:cxn modelId="{5B087B26-8F60-4B88-9BC1-C17F025584FC}" type="presParOf" srcId="{136F3BCA-00AF-4BCC-8C15-A2630828F3E6}" destId="{1AF29587-412B-408A-91F9-77969944CD59}" srcOrd="1" destOrd="0" presId="urn:microsoft.com/office/officeart/2005/8/layout/list1"/>
    <dgm:cxn modelId="{E92FA40E-63F5-4705-8C8A-9B0E7E9A6747}" type="presParOf" srcId="{7BB325C5-D2E3-4668-BFAE-C5470399125F}" destId="{6087F95F-BB75-419E-A51A-C1337BA22F2F}" srcOrd="1" destOrd="0" presId="urn:microsoft.com/office/officeart/2005/8/layout/list1"/>
    <dgm:cxn modelId="{5424A025-6C99-4805-BF7A-807848A3AE30}" type="presParOf" srcId="{7BB325C5-D2E3-4668-BFAE-C5470399125F}" destId="{DE9933BE-0A0A-4D0D-B18B-9BBE4198FE5B}" srcOrd="2" destOrd="0" presId="urn:microsoft.com/office/officeart/2005/8/layout/list1"/>
    <dgm:cxn modelId="{70670F46-E458-47E1-AA88-7E80A0E40DEF}" type="presParOf" srcId="{7BB325C5-D2E3-4668-BFAE-C5470399125F}" destId="{A586384F-D632-43EB-8665-EFA935D53957}" srcOrd="3" destOrd="0" presId="urn:microsoft.com/office/officeart/2005/8/layout/list1"/>
    <dgm:cxn modelId="{F6D69B45-36F1-4735-B8B7-3C7E25FC67C4}" type="presParOf" srcId="{7BB325C5-D2E3-4668-BFAE-C5470399125F}" destId="{589E46C0-D4C2-4898-9773-819D89BFF580}" srcOrd="4" destOrd="0" presId="urn:microsoft.com/office/officeart/2005/8/layout/list1"/>
    <dgm:cxn modelId="{BA7AA0A5-24EA-46CC-B239-4679574330E8}" type="presParOf" srcId="{589E46C0-D4C2-4898-9773-819D89BFF580}" destId="{BA2A15E5-BD90-4A3A-A616-9834F331C22E}" srcOrd="0" destOrd="0" presId="urn:microsoft.com/office/officeart/2005/8/layout/list1"/>
    <dgm:cxn modelId="{53C23649-D971-4399-B17F-353626B2ED78}" type="presParOf" srcId="{589E46C0-D4C2-4898-9773-819D89BFF580}" destId="{E4638E5C-CDD0-44A0-9A02-B5C86EBAD343}" srcOrd="1" destOrd="0" presId="urn:microsoft.com/office/officeart/2005/8/layout/list1"/>
    <dgm:cxn modelId="{76F9245C-A861-49D9-91F9-0874BBC29E70}" type="presParOf" srcId="{7BB325C5-D2E3-4668-BFAE-C5470399125F}" destId="{66A305EE-3B57-40F4-B9AF-6B15B66E3531}" srcOrd="5" destOrd="0" presId="urn:microsoft.com/office/officeart/2005/8/layout/list1"/>
    <dgm:cxn modelId="{67699E80-2FFC-4F03-A8A1-AEA0A5A38FDB}" type="presParOf" srcId="{7BB325C5-D2E3-4668-BFAE-C5470399125F}" destId="{77117E86-FC33-4C71-90AE-417E72BC027D}" srcOrd="6" destOrd="0" presId="urn:microsoft.com/office/officeart/2005/8/layout/list1"/>
    <dgm:cxn modelId="{D02E2422-E608-44AD-90ED-ADE59AC95832}" type="presParOf" srcId="{7BB325C5-D2E3-4668-BFAE-C5470399125F}" destId="{4669ECBF-31E1-4BA5-BDEB-1CC4FE2D90DB}" srcOrd="7" destOrd="0" presId="urn:microsoft.com/office/officeart/2005/8/layout/list1"/>
    <dgm:cxn modelId="{2417C6FB-8D2A-4605-9C4A-E56C0A657588}" type="presParOf" srcId="{7BB325C5-D2E3-4668-BFAE-C5470399125F}" destId="{46DB681C-C49D-46BF-B50C-401519D0A38B}" srcOrd="8" destOrd="0" presId="urn:microsoft.com/office/officeart/2005/8/layout/list1"/>
    <dgm:cxn modelId="{32FDFE9E-7B6C-45BA-84BC-5725A80E879B}" type="presParOf" srcId="{46DB681C-C49D-46BF-B50C-401519D0A38B}" destId="{BFEE9D50-1006-41D9-80AD-30C23AC4611E}" srcOrd="0" destOrd="0" presId="urn:microsoft.com/office/officeart/2005/8/layout/list1"/>
    <dgm:cxn modelId="{1CB9197B-FAEC-4A10-AC84-47F4C1C55BEF}" type="presParOf" srcId="{46DB681C-C49D-46BF-B50C-401519D0A38B}" destId="{7B851562-87A9-40FD-85FF-265134DDD615}" srcOrd="1" destOrd="0" presId="urn:microsoft.com/office/officeart/2005/8/layout/list1"/>
    <dgm:cxn modelId="{E1B50B4B-3B84-41FA-AC4F-9B27E16A98E3}" type="presParOf" srcId="{7BB325C5-D2E3-4668-BFAE-C5470399125F}" destId="{4E50355D-0F53-4102-80DF-D14F31E41C07}" srcOrd="9" destOrd="0" presId="urn:microsoft.com/office/officeart/2005/8/layout/list1"/>
    <dgm:cxn modelId="{D5C54535-F9FE-4DF3-B1B2-C8F15B1F2C4A}" type="presParOf" srcId="{7BB325C5-D2E3-4668-BFAE-C5470399125F}" destId="{75AB5B05-2B99-480E-A21F-8AC201A7E059}" srcOrd="10" destOrd="0" presId="urn:microsoft.com/office/officeart/2005/8/layout/list1"/>
    <dgm:cxn modelId="{07A685E5-CA1F-46FC-B8C0-48E3CDB04AF5}" type="presParOf" srcId="{7BB325C5-D2E3-4668-BFAE-C5470399125F}" destId="{EC44D286-849E-4138-8C18-E778EFFEC665}" srcOrd="11" destOrd="0" presId="urn:microsoft.com/office/officeart/2005/8/layout/list1"/>
    <dgm:cxn modelId="{D987A1BF-05BF-4C86-8F31-D07EC7787E66}" type="presParOf" srcId="{7BB325C5-D2E3-4668-BFAE-C5470399125F}" destId="{E401DDB0-3DE4-4ABA-9C01-5C9E000D070F}" srcOrd="12" destOrd="0" presId="urn:microsoft.com/office/officeart/2005/8/layout/list1"/>
    <dgm:cxn modelId="{34D52617-258E-4B86-8DA7-5777A7DB354D}" type="presParOf" srcId="{E401DDB0-3DE4-4ABA-9C01-5C9E000D070F}" destId="{3F330C12-C213-43D2-AA09-79871BCAA24B}" srcOrd="0" destOrd="0" presId="urn:microsoft.com/office/officeart/2005/8/layout/list1"/>
    <dgm:cxn modelId="{16846980-1228-436B-A2E1-22D88ED0F97D}" type="presParOf" srcId="{E401DDB0-3DE4-4ABA-9C01-5C9E000D070F}" destId="{6C624305-7C29-4AD1-A5E2-07C10AFF2AE8}" srcOrd="1" destOrd="0" presId="urn:microsoft.com/office/officeart/2005/8/layout/list1"/>
    <dgm:cxn modelId="{4610C706-902F-4FD0-90EB-C1DCCB11344A}" type="presParOf" srcId="{7BB325C5-D2E3-4668-BFAE-C5470399125F}" destId="{89C0CEDB-B289-4051-A3DC-75AE93D37F51}" srcOrd="13" destOrd="0" presId="urn:microsoft.com/office/officeart/2005/8/layout/list1"/>
    <dgm:cxn modelId="{0A0EF230-6CF9-4F7C-88FC-0E36936B9E33}" type="presParOf" srcId="{7BB325C5-D2E3-4668-BFAE-C5470399125F}" destId="{E4737B38-C9E1-42F1-BA59-32BD4A2CA487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C26F044-9B80-477B-9FFA-D993C09CFF91}" type="doc">
      <dgm:prSet loTypeId="urn:microsoft.com/office/officeart/2005/8/layout/gear1" loCatId="process" qsTypeId="urn:microsoft.com/office/officeart/2005/8/quickstyle/3d3" qsCatId="3D" csTypeId="urn:microsoft.com/office/officeart/2005/8/colors/accent1_2" csCatId="accent1" phldr="1"/>
      <dgm:spPr/>
    </dgm:pt>
    <dgm:pt modelId="{00E681FC-1690-45CC-B2D2-ECB5664B84AC}">
      <dgm:prSet phldrT="[Text]" custT="1"/>
      <dgm:spPr/>
      <dgm:t>
        <a:bodyPr/>
        <a:lstStyle/>
        <a:p>
          <a:r>
            <a:rPr lang="sl-SI" sz="2400" b="1" dirty="0"/>
            <a:t>6.941 mio prihodkov</a:t>
          </a:r>
          <a:endParaRPr lang="en-US" sz="2400" b="1" dirty="0"/>
        </a:p>
      </dgm:t>
    </dgm:pt>
    <dgm:pt modelId="{4CB50B4F-F587-4E11-87C6-191791FEE108}" type="parTrans" cxnId="{CA04BC99-3819-423F-860C-A09C35A086C1}">
      <dgm:prSet/>
      <dgm:spPr/>
      <dgm:t>
        <a:bodyPr/>
        <a:lstStyle/>
        <a:p>
          <a:endParaRPr lang="en-US" sz="2400" b="1"/>
        </a:p>
      </dgm:t>
    </dgm:pt>
    <dgm:pt modelId="{536984F2-64FF-41A2-82E3-407EA6B58F8A}" type="sibTrans" cxnId="{CA04BC99-3819-423F-860C-A09C35A086C1}">
      <dgm:prSet/>
      <dgm:spPr/>
      <dgm:t>
        <a:bodyPr/>
        <a:lstStyle/>
        <a:p>
          <a:endParaRPr lang="en-US" sz="2400" b="1"/>
        </a:p>
      </dgm:t>
    </dgm:pt>
    <dgm:pt modelId="{0D5E7C61-0217-4CE4-8858-E0F1AED5FB3E}">
      <dgm:prSet phldrT="[Text]" custT="1"/>
      <dgm:spPr/>
      <dgm:t>
        <a:bodyPr/>
        <a:lstStyle/>
        <a:p>
          <a:r>
            <a:rPr lang="sl-SI" sz="2400" b="1" dirty="0"/>
            <a:t>23.500 zaposlenih</a:t>
          </a:r>
          <a:endParaRPr lang="en-US" sz="2400" b="1" dirty="0"/>
        </a:p>
      </dgm:t>
    </dgm:pt>
    <dgm:pt modelId="{2A83BF2B-C1D9-4E90-89AF-A0E5F20DD8D1}" type="parTrans" cxnId="{32AC09CE-7F7F-4BF1-8F66-35577A09ABF7}">
      <dgm:prSet/>
      <dgm:spPr/>
      <dgm:t>
        <a:bodyPr/>
        <a:lstStyle/>
        <a:p>
          <a:endParaRPr lang="en-US" sz="2400" b="1"/>
        </a:p>
      </dgm:t>
    </dgm:pt>
    <dgm:pt modelId="{D85C5925-5F64-4CAE-B1C5-095FC678DB50}" type="sibTrans" cxnId="{32AC09CE-7F7F-4BF1-8F66-35577A09ABF7}">
      <dgm:prSet/>
      <dgm:spPr/>
      <dgm:t>
        <a:bodyPr/>
        <a:lstStyle/>
        <a:p>
          <a:endParaRPr lang="en-US" sz="2400" b="1"/>
        </a:p>
      </dgm:t>
    </dgm:pt>
    <dgm:pt modelId="{8327456D-B41B-45DE-8873-7D04D91786D3}">
      <dgm:prSet phldrT="[Text]" custT="1"/>
      <dgm:spPr/>
      <dgm:t>
        <a:bodyPr/>
        <a:lstStyle/>
        <a:p>
          <a:r>
            <a:rPr lang="sl-SI" sz="2400" b="1" dirty="0"/>
            <a:t>2.316 mio kapitala</a:t>
          </a:r>
          <a:endParaRPr lang="en-US" sz="2400" b="1" dirty="0"/>
        </a:p>
      </dgm:t>
    </dgm:pt>
    <dgm:pt modelId="{B5371FC6-B182-46D8-B611-7F609ECE654E}" type="parTrans" cxnId="{00EEF17B-951D-4FA9-9A1C-527F3036137F}">
      <dgm:prSet/>
      <dgm:spPr/>
      <dgm:t>
        <a:bodyPr/>
        <a:lstStyle/>
        <a:p>
          <a:endParaRPr lang="en-US" sz="2400" b="1"/>
        </a:p>
      </dgm:t>
    </dgm:pt>
    <dgm:pt modelId="{9CCACD4E-E48C-4A8D-9092-5B72A6E6FD68}" type="sibTrans" cxnId="{00EEF17B-951D-4FA9-9A1C-527F3036137F}">
      <dgm:prSet/>
      <dgm:spPr/>
      <dgm:t>
        <a:bodyPr/>
        <a:lstStyle/>
        <a:p>
          <a:endParaRPr lang="en-US" sz="2400" b="1"/>
        </a:p>
      </dgm:t>
    </dgm:pt>
    <dgm:pt modelId="{BF93724C-0312-43EA-BCD7-03482CE22253}" type="pres">
      <dgm:prSet presAssocID="{BC26F044-9B80-477B-9FFA-D993C09CFF91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D7336A69-94D2-4684-9558-A022E23157D2}" type="pres">
      <dgm:prSet presAssocID="{00E681FC-1690-45CC-B2D2-ECB5664B84AC}" presName="gear1" presStyleLbl="node1" presStyleIdx="0" presStyleCnt="3">
        <dgm:presLayoutVars>
          <dgm:chMax val="1"/>
          <dgm:bulletEnabled val="1"/>
        </dgm:presLayoutVars>
      </dgm:prSet>
      <dgm:spPr/>
    </dgm:pt>
    <dgm:pt modelId="{21146143-8E65-4A5E-AA00-09F5625DB71E}" type="pres">
      <dgm:prSet presAssocID="{00E681FC-1690-45CC-B2D2-ECB5664B84AC}" presName="gear1srcNode" presStyleLbl="node1" presStyleIdx="0" presStyleCnt="3"/>
      <dgm:spPr/>
    </dgm:pt>
    <dgm:pt modelId="{21015653-56C6-4FE8-86D8-C066089AFCB4}" type="pres">
      <dgm:prSet presAssocID="{00E681FC-1690-45CC-B2D2-ECB5664B84AC}" presName="gear1dstNode" presStyleLbl="node1" presStyleIdx="0" presStyleCnt="3"/>
      <dgm:spPr/>
    </dgm:pt>
    <dgm:pt modelId="{3EC85445-BB98-41DE-877F-860F26E30393}" type="pres">
      <dgm:prSet presAssocID="{0D5E7C61-0217-4CE4-8858-E0F1AED5FB3E}" presName="gear2" presStyleLbl="node1" presStyleIdx="1" presStyleCnt="3" custScaleX="129593" custScaleY="115766" custLinFactNeighborX="-6122" custLinFactNeighborY="-876">
        <dgm:presLayoutVars>
          <dgm:chMax val="1"/>
          <dgm:bulletEnabled val="1"/>
        </dgm:presLayoutVars>
      </dgm:prSet>
      <dgm:spPr/>
    </dgm:pt>
    <dgm:pt modelId="{23A2C519-1091-41C1-9C4E-25DFD7553E01}" type="pres">
      <dgm:prSet presAssocID="{0D5E7C61-0217-4CE4-8858-E0F1AED5FB3E}" presName="gear2srcNode" presStyleLbl="node1" presStyleIdx="1" presStyleCnt="3"/>
      <dgm:spPr/>
    </dgm:pt>
    <dgm:pt modelId="{F2C20C70-679F-42D0-956F-DD78709B90A8}" type="pres">
      <dgm:prSet presAssocID="{0D5E7C61-0217-4CE4-8858-E0F1AED5FB3E}" presName="gear2dstNode" presStyleLbl="node1" presStyleIdx="1" presStyleCnt="3"/>
      <dgm:spPr/>
    </dgm:pt>
    <dgm:pt modelId="{2005CDE3-7A21-48DB-8448-EA8090BD4D4B}" type="pres">
      <dgm:prSet presAssocID="{8327456D-B41B-45DE-8873-7D04D91786D3}" presName="gear3" presStyleLbl="node1" presStyleIdx="2" presStyleCnt="3" custLinFactNeighborX="464" custLinFactNeighborY="-2782"/>
      <dgm:spPr/>
    </dgm:pt>
    <dgm:pt modelId="{D57A11A4-1C60-494C-9F1D-509A5BED37F2}" type="pres">
      <dgm:prSet presAssocID="{8327456D-B41B-45DE-8873-7D04D91786D3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2342CE78-33EA-4C62-978D-81BC171F1A66}" type="pres">
      <dgm:prSet presAssocID="{8327456D-B41B-45DE-8873-7D04D91786D3}" presName="gear3srcNode" presStyleLbl="node1" presStyleIdx="2" presStyleCnt="3"/>
      <dgm:spPr/>
    </dgm:pt>
    <dgm:pt modelId="{AA34C33E-1D5E-4442-A8D5-690FF5F4E00B}" type="pres">
      <dgm:prSet presAssocID="{8327456D-B41B-45DE-8873-7D04D91786D3}" presName="gear3dstNode" presStyleLbl="node1" presStyleIdx="2" presStyleCnt="3"/>
      <dgm:spPr/>
    </dgm:pt>
    <dgm:pt modelId="{153BEE85-06F7-4A6A-80A6-AAC23F562E9C}" type="pres">
      <dgm:prSet presAssocID="{536984F2-64FF-41A2-82E3-407EA6B58F8A}" presName="connector1" presStyleLbl="sibTrans2D1" presStyleIdx="0" presStyleCnt="3"/>
      <dgm:spPr/>
    </dgm:pt>
    <dgm:pt modelId="{9105F7D7-DA12-4B5D-A533-00408694B75F}" type="pres">
      <dgm:prSet presAssocID="{D85C5925-5F64-4CAE-B1C5-095FC678DB50}" presName="connector2" presStyleLbl="sibTrans2D1" presStyleIdx="1" presStyleCnt="3" custLinFactNeighborX="-6964"/>
      <dgm:spPr/>
    </dgm:pt>
    <dgm:pt modelId="{D8B33A2D-62CF-4E03-B051-56AA382FF447}" type="pres">
      <dgm:prSet presAssocID="{9CCACD4E-E48C-4A8D-9092-5B72A6E6FD68}" presName="connector3" presStyleLbl="sibTrans2D1" presStyleIdx="2" presStyleCnt="3" custLinFactNeighborX="7266" custLinFactNeighborY="-1390"/>
      <dgm:spPr/>
    </dgm:pt>
  </dgm:ptLst>
  <dgm:cxnLst>
    <dgm:cxn modelId="{D42A8207-0910-4CC8-BF09-4AF297FF2926}" type="presOf" srcId="{00E681FC-1690-45CC-B2D2-ECB5664B84AC}" destId="{D7336A69-94D2-4684-9558-A022E23157D2}" srcOrd="0" destOrd="0" presId="urn:microsoft.com/office/officeart/2005/8/layout/gear1"/>
    <dgm:cxn modelId="{07EA432F-70F3-4EA3-8340-B41EEE3DEA63}" type="presOf" srcId="{8327456D-B41B-45DE-8873-7D04D91786D3}" destId="{D57A11A4-1C60-494C-9F1D-509A5BED37F2}" srcOrd="1" destOrd="0" presId="urn:microsoft.com/office/officeart/2005/8/layout/gear1"/>
    <dgm:cxn modelId="{42FD1F61-AA02-44E6-8160-71CE026F2192}" type="presOf" srcId="{8327456D-B41B-45DE-8873-7D04D91786D3}" destId="{AA34C33E-1D5E-4442-A8D5-690FF5F4E00B}" srcOrd="3" destOrd="0" presId="urn:microsoft.com/office/officeart/2005/8/layout/gear1"/>
    <dgm:cxn modelId="{E70A7D63-A165-4632-B257-97B0E07C2667}" type="presOf" srcId="{00E681FC-1690-45CC-B2D2-ECB5664B84AC}" destId="{21015653-56C6-4FE8-86D8-C066089AFCB4}" srcOrd="2" destOrd="0" presId="urn:microsoft.com/office/officeart/2005/8/layout/gear1"/>
    <dgm:cxn modelId="{41F4A06C-B9F8-4D4F-8323-5A42771A7199}" type="presOf" srcId="{00E681FC-1690-45CC-B2D2-ECB5664B84AC}" destId="{21146143-8E65-4A5E-AA00-09F5625DB71E}" srcOrd="1" destOrd="0" presId="urn:microsoft.com/office/officeart/2005/8/layout/gear1"/>
    <dgm:cxn modelId="{0DE4624E-5EAC-4B99-A484-C2771F09E4F8}" type="presOf" srcId="{D85C5925-5F64-4CAE-B1C5-095FC678DB50}" destId="{9105F7D7-DA12-4B5D-A533-00408694B75F}" srcOrd="0" destOrd="0" presId="urn:microsoft.com/office/officeart/2005/8/layout/gear1"/>
    <dgm:cxn modelId="{37B2C972-3C36-4D22-8B1D-208F92CBF5E0}" type="presOf" srcId="{BC26F044-9B80-477B-9FFA-D993C09CFF91}" destId="{BF93724C-0312-43EA-BCD7-03482CE22253}" srcOrd="0" destOrd="0" presId="urn:microsoft.com/office/officeart/2005/8/layout/gear1"/>
    <dgm:cxn modelId="{823D5A73-BB5F-4790-9275-935335466C73}" type="presOf" srcId="{0D5E7C61-0217-4CE4-8858-E0F1AED5FB3E}" destId="{F2C20C70-679F-42D0-956F-DD78709B90A8}" srcOrd="2" destOrd="0" presId="urn:microsoft.com/office/officeart/2005/8/layout/gear1"/>
    <dgm:cxn modelId="{00EEF17B-951D-4FA9-9A1C-527F3036137F}" srcId="{BC26F044-9B80-477B-9FFA-D993C09CFF91}" destId="{8327456D-B41B-45DE-8873-7D04D91786D3}" srcOrd="2" destOrd="0" parTransId="{B5371FC6-B182-46D8-B611-7F609ECE654E}" sibTransId="{9CCACD4E-E48C-4A8D-9092-5B72A6E6FD68}"/>
    <dgm:cxn modelId="{CA04BC99-3819-423F-860C-A09C35A086C1}" srcId="{BC26F044-9B80-477B-9FFA-D993C09CFF91}" destId="{00E681FC-1690-45CC-B2D2-ECB5664B84AC}" srcOrd="0" destOrd="0" parTransId="{4CB50B4F-F587-4E11-87C6-191791FEE108}" sibTransId="{536984F2-64FF-41A2-82E3-407EA6B58F8A}"/>
    <dgm:cxn modelId="{FFCBBCAC-8AA4-417E-9256-5DA9EA31E2FA}" type="presOf" srcId="{9CCACD4E-E48C-4A8D-9092-5B72A6E6FD68}" destId="{D8B33A2D-62CF-4E03-B051-56AA382FF447}" srcOrd="0" destOrd="0" presId="urn:microsoft.com/office/officeart/2005/8/layout/gear1"/>
    <dgm:cxn modelId="{5B81E9BB-D54D-41C1-AD20-86A4507CB357}" type="presOf" srcId="{8327456D-B41B-45DE-8873-7D04D91786D3}" destId="{2342CE78-33EA-4C62-978D-81BC171F1A66}" srcOrd="2" destOrd="0" presId="urn:microsoft.com/office/officeart/2005/8/layout/gear1"/>
    <dgm:cxn modelId="{2BF48FC3-A8CB-4650-9EC0-631778BC149B}" type="presOf" srcId="{8327456D-B41B-45DE-8873-7D04D91786D3}" destId="{2005CDE3-7A21-48DB-8448-EA8090BD4D4B}" srcOrd="0" destOrd="0" presId="urn:microsoft.com/office/officeart/2005/8/layout/gear1"/>
    <dgm:cxn modelId="{32AC09CE-7F7F-4BF1-8F66-35577A09ABF7}" srcId="{BC26F044-9B80-477B-9FFA-D993C09CFF91}" destId="{0D5E7C61-0217-4CE4-8858-E0F1AED5FB3E}" srcOrd="1" destOrd="0" parTransId="{2A83BF2B-C1D9-4E90-89AF-A0E5F20DD8D1}" sibTransId="{D85C5925-5F64-4CAE-B1C5-095FC678DB50}"/>
    <dgm:cxn modelId="{71A8D9D3-612E-4570-BB58-CD71B9085477}" type="presOf" srcId="{0D5E7C61-0217-4CE4-8858-E0F1AED5FB3E}" destId="{23A2C519-1091-41C1-9C4E-25DFD7553E01}" srcOrd="1" destOrd="0" presId="urn:microsoft.com/office/officeart/2005/8/layout/gear1"/>
    <dgm:cxn modelId="{0DD12BDB-326C-477D-883A-DF3170482A0C}" type="presOf" srcId="{0D5E7C61-0217-4CE4-8858-E0F1AED5FB3E}" destId="{3EC85445-BB98-41DE-877F-860F26E30393}" srcOrd="0" destOrd="0" presId="urn:microsoft.com/office/officeart/2005/8/layout/gear1"/>
    <dgm:cxn modelId="{72ADDBF8-B357-4093-91F1-4A7AD1401E95}" type="presOf" srcId="{536984F2-64FF-41A2-82E3-407EA6B58F8A}" destId="{153BEE85-06F7-4A6A-80A6-AAC23F562E9C}" srcOrd="0" destOrd="0" presId="urn:microsoft.com/office/officeart/2005/8/layout/gear1"/>
    <dgm:cxn modelId="{D867B12F-DE2C-45AC-8C84-9533384C8A6D}" type="presParOf" srcId="{BF93724C-0312-43EA-BCD7-03482CE22253}" destId="{D7336A69-94D2-4684-9558-A022E23157D2}" srcOrd="0" destOrd="0" presId="urn:microsoft.com/office/officeart/2005/8/layout/gear1"/>
    <dgm:cxn modelId="{9F60FCCF-289A-4B46-BFC1-EEA7BCF24583}" type="presParOf" srcId="{BF93724C-0312-43EA-BCD7-03482CE22253}" destId="{21146143-8E65-4A5E-AA00-09F5625DB71E}" srcOrd="1" destOrd="0" presId="urn:microsoft.com/office/officeart/2005/8/layout/gear1"/>
    <dgm:cxn modelId="{F8C22334-6F4D-4AEC-A887-793B2664CD43}" type="presParOf" srcId="{BF93724C-0312-43EA-BCD7-03482CE22253}" destId="{21015653-56C6-4FE8-86D8-C066089AFCB4}" srcOrd="2" destOrd="0" presId="urn:microsoft.com/office/officeart/2005/8/layout/gear1"/>
    <dgm:cxn modelId="{35A927FD-FA2E-484B-AD20-83EC1BA05210}" type="presParOf" srcId="{BF93724C-0312-43EA-BCD7-03482CE22253}" destId="{3EC85445-BB98-41DE-877F-860F26E30393}" srcOrd="3" destOrd="0" presId="urn:microsoft.com/office/officeart/2005/8/layout/gear1"/>
    <dgm:cxn modelId="{E74A979B-7D9F-46BB-BF34-0A377DDA8305}" type="presParOf" srcId="{BF93724C-0312-43EA-BCD7-03482CE22253}" destId="{23A2C519-1091-41C1-9C4E-25DFD7553E01}" srcOrd="4" destOrd="0" presId="urn:microsoft.com/office/officeart/2005/8/layout/gear1"/>
    <dgm:cxn modelId="{EB462102-24A4-4737-859E-70D653C24ABF}" type="presParOf" srcId="{BF93724C-0312-43EA-BCD7-03482CE22253}" destId="{F2C20C70-679F-42D0-956F-DD78709B90A8}" srcOrd="5" destOrd="0" presId="urn:microsoft.com/office/officeart/2005/8/layout/gear1"/>
    <dgm:cxn modelId="{1ED25DD7-2E16-4A59-9F05-4175F52D105D}" type="presParOf" srcId="{BF93724C-0312-43EA-BCD7-03482CE22253}" destId="{2005CDE3-7A21-48DB-8448-EA8090BD4D4B}" srcOrd="6" destOrd="0" presId="urn:microsoft.com/office/officeart/2005/8/layout/gear1"/>
    <dgm:cxn modelId="{F698C3FB-7384-4E22-B856-E29F4ABE1F9C}" type="presParOf" srcId="{BF93724C-0312-43EA-BCD7-03482CE22253}" destId="{D57A11A4-1C60-494C-9F1D-509A5BED37F2}" srcOrd="7" destOrd="0" presId="urn:microsoft.com/office/officeart/2005/8/layout/gear1"/>
    <dgm:cxn modelId="{BE338712-34CE-4BB1-8557-6AB18EF82BFC}" type="presParOf" srcId="{BF93724C-0312-43EA-BCD7-03482CE22253}" destId="{2342CE78-33EA-4C62-978D-81BC171F1A66}" srcOrd="8" destOrd="0" presId="urn:microsoft.com/office/officeart/2005/8/layout/gear1"/>
    <dgm:cxn modelId="{C1552845-F340-4BDD-8912-3E5740A08074}" type="presParOf" srcId="{BF93724C-0312-43EA-BCD7-03482CE22253}" destId="{AA34C33E-1D5E-4442-A8D5-690FF5F4E00B}" srcOrd="9" destOrd="0" presId="urn:microsoft.com/office/officeart/2005/8/layout/gear1"/>
    <dgm:cxn modelId="{91E93379-E5CB-4FA5-B566-EEE51BC5F813}" type="presParOf" srcId="{BF93724C-0312-43EA-BCD7-03482CE22253}" destId="{153BEE85-06F7-4A6A-80A6-AAC23F562E9C}" srcOrd="10" destOrd="0" presId="urn:microsoft.com/office/officeart/2005/8/layout/gear1"/>
    <dgm:cxn modelId="{1BC50238-EF3B-42A5-AA66-06969C20AE02}" type="presParOf" srcId="{BF93724C-0312-43EA-BCD7-03482CE22253}" destId="{9105F7D7-DA12-4B5D-A533-00408694B75F}" srcOrd="11" destOrd="0" presId="urn:microsoft.com/office/officeart/2005/8/layout/gear1"/>
    <dgm:cxn modelId="{07E4BB87-E427-4704-99E5-FA9CE653F37C}" type="presParOf" srcId="{BF93724C-0312-43EA-BCD7-03482CE22253}" destId="{D8B33A2D-62CF-4E03-B051-56AA382FF447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BC26F044-9B80-477B-9FFA-D993C09CFF91}" type="doc">
      <dgm:prSet loTypeId="urn:microsoft.com/office/officeart/2005/8/layout/gear1" loCatId="process" qsTypeId="urn:microsoft.com/office/officeart/2005/8/quickstyle/3d3" qsCatId="3D" csTypeId="urn:microsoft.com/office/officeart/2005/8/colors/accent1_2" csCatId="accent1" phldr="1"/>
      <dgm:spPr/>
    </dgm:pt>
    <dgm:pt modelId="{00E681FC-1690-45CC-B2D2-ECB5664B84AC}">
      <dgm:prSet phldrT="[Text]" custT="1"/>
      <dgm:spPr/>
      <dgm:t>
        <a:bodyPr/>
        <a:lstStyle/>
        <a:p>
          <a:pPr algn="ctr"/>
          <a:r>
            <a:rPr lang="sl-SI" sz="2400" b="1" dirty="0"/>
            <a:t>48.956 mio prihodkov</a:t>
          </a:r>
          <a:endParaRPr lang="en-US" sz="2400" b="1" dirty="0"/>
        </a:p>
      </dgm:t>
    </dgm:pt>
    <dgm:pt modelId="{4CB50B4F-F587-4E11-87C6-191791FEE108}" type="parTrans" cxnId="{CA04BC99-3819-423F-860C-A09C35A086C1}">
      <dgm:prSet/>
      <dgm:spPr/>
      <dgm:t>
        <a:bodyPr/>
        <a:lstStyle/>
        <a:p>
          <a:pPr algn="ctr"/>
          <a:endParaRPr lang="en-US" sz="2400" b="1"/>
        </a:p>
      </dgm:t>
    </dgm:pt>
    <dgm:pt modelId="{536984F2-64FF-41A2-82E3-407EA6B58F8A}" type="sibTrans" cxnId="{CA04BC99-3819-423F-860C-A09C35A086C1}">
      <dgm:prSet/>
      <dgm:spPr/>
      <dgm:t>
        <a:bodyPr/>
        <a:lstStyle/>
        <a:p>
          <a:pPr algn="ctr"/>
          <a:endParaRPr lang="en-US" sz="2400" b="1"/>
        </a:p>
      </dgm:t>
    </dgm:pt>
    <dgm:pt modelId="{0D5E7C61-0217-4CE4-8858-E0F1AED5FB3E}">
      <dgm:prSet phldrT="[Text]" custT="1"/>
      <dgm:spPr/>
      <dgm:t>
        <a:bodyPr/>
        <a:lstStyle/>
        <a:p>
          <a:pPr algn="ctr"/>
          <a:r>
            <a:rPr lang="sl-SI" sz="2400" b="1" dirty="0"/>
            <a:t>10.170  zaposlenih</a:t>
          </a:r>
          <a:endParaRPr lang="en-US" sz="2400" b="1" dirty="0"/>
        </a:p>
      </dgm:t>
    </dgm:pt>
    <dgm:pt modelId="{2A83BF2B-C1D9-4E90-89AF-A0E5F20DD8D1}" type="parTrans" cxnId="{32AC09CE-7F7F-4BF1-8F66-35577A09ABF7}">
      <dgm:prSet/>
      <dgm:spPr/>
      <dgm:t>
        <a:bodyPr/>
        <a:lstStyle/>
        <a:p>
          <a:pPr algn="ctr"/>
          <a:endParaRPr lang="en-US" sz="2400" b="1"/>
        </a:p>
      </dgm:t>
    </dgm:pt>
    <dgm:pt modelId="{D85C5925-5F64-4CAE-B1C5-095FC678DB50}" type="sibTrans" cxnId="{32AC09CE-7F7F-4BF1-8F66-35577A09ABF7}">
      <dgm:prSet/>
      <dgm:spPr/>
      <dgm:t>
        <a:bodyPr/>
        <a:lstStyle/>
        <a:p>
          <a:pPr algn="ctr"/>
          <a:endParaRPr lang="en-US" sz="2400" b="1"/>
        </a:p>
      </dgm:t>
    </dgm:pt>
    <dgm:pt modelId="{8327456D-B41B-45DE-8873-7D04D91786D3}">
      <dgm:prSet phldrT="[Text]" custT="1"/>
      <dgm:spPr/>
      <dgm:t>
        <a:bodyPr/>
        <a:lstStyle/>
        <a:p>
          <a:pPr algn="ctr"/>
          <a:r>
            <a:rPr lang="sl-SI" sz="2400" b="1" dirty="0"/>
            <a:t>1.031 mio kapitala</a:t>
          </a:r>
          <a:endParaRPr lang="en-US" sz="2400" b="1" dirty="0"/>
        </a:p>
      </dgm:t>
    </dgm:pt>
    <dgm:pt modelId="{B5371FC6-B182-46D8-B611-7F609ECE654E}" type="parTrans" cxnId="{00EEF17B-951D-4FA9-9A1C-527F3036137F}">
      <dgm:prSet/>
      <dgm:spPr/>
      <dgm:t>
        <a:bodyPr/>
        <a:lstStyle/>
        <a:p>
          <a:pPr algn="ctr"/>
          <a:endParaRPr lang="en-US" sz="2400" b="1"/>
        </a:p>
      </dgm:t>
    </dgm:pt>
    <dgm:pt modelId="{9CCACD4E-E48C-4A8D-9092-5B72A6E6FD68}" type="sibTrans" cxnId="{00EEF17B-951D-4FA9-9A1C-527F3036137F}">
      <dgm:prSet/>
      <dgm:spPr/>
      <dgm:t>
        <a:bodyPr/>
        <a:lstStyle/>
        <a:p>
          <a:pPr algn="ctr"/>
          <a:endParaRPr lang="en-US" sz="2400" b="1"/>
        </a:p>
      </dgm:t>
    </dgm:pt>
    <dgm:pt modelId="{BF93724C-0312-43EA-BCD7-03482CE22253}" type="pres">
      <dgm:prSet presAssocID="{BC26F044-9B80-477B-9FFA-D993C09CFF91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D7336A69-94D2-4684-9558-A022E23157D2}" type="pres">
      <dgm:prSet presAssocID="{00E681FC-1690-45CC-B2D2-ECB5664B84AC}" presName="gear1" presStyleLbl="node1" presStyleIdx="0" presStyleCnt="3" custLinFactNeighborX="-2995" custLinFactNeighborY="5989">
        <dgm:presLayoutVars>
          <dgm:chMax val="1"/>
          <dgm:bulletEnabled val="1"/>
        </dgm:presLayoutVars>
      </dgm:prSet>
      <dgm:spPr/>
    </dgm:pt>
    <dgm:pt modelId="{21146143-8E65-4A5E-AA00-09F5625DB71E}" type="pres">
      <dgm:prSet presAssocID="{00E681FC-1690-45CC-B2D2-ECB5664B84AC}" presName="gear1srcNode" presStyleLbl="node1" presStyleIdx="0" presStyleCnt="3"/>
      <dgm:spPr/>
    </dgm:pt>
    <dgm:pt modelId="{21015653-56C6-4FE8-86D8-C066089AFCB4}" type="pres">
      <dgm:prSet presAssocID="{00E681FC-1690-45CC-B2D2-ECB5664B84AC}" presName="gear1dstNode" presStyleLbl="node1" presStyleIdx="0" presStyleCnt="3"/>
      <dgm:spPr/>
    </dgm:pt>
    <dgm:pt modelId="{3EC85445-BB98-41DE-877F-860F26E30393}" type="pres">
      <dgm:prSet presAssocID="{0D5E7C61-0217-4CE4-8858-E0F1AED5FB3E}" presName="gear2" presStyleLbl="node1" presStyleIdx="1" presStyleCnt="3" custScaleX="142957" custScaleY="124298" custLinFactNeighborX="-17647" custLinFactNeighborY="-2941">
        <dgm:presLayoutVars>
          <dgm:chMax val="1"/>
          <dgm:bulletEnabled val="1"/>
        </dgm:presLayoutVars>
      </dgm:prSet>
      <dgm:spPr/>
    </dgm:pt>
    <dgm:pt modelId="{23A2C519-1091-41C1-9C4E-25DFD7553E01}" type="pres">
      <dgm:prSet presAssocID="{0D5E7C61-0217-4CE4-8858-E0F1AED5FB3E}" presName="gear2srcNode" presStyleLbl="node1" presStyleIdx="1" presStyleCnt="3"/>
      <dgm:spPr/>
    </dgm:pt>
    <dgm:pt modelId="{F2C20C70-679F-42D0-956F-DD78709B90A8}" type="pres">
      <dgm:prSet presAssocID="{0D5E7C61-0217-4CE4-8858-E0F1AED5FB3E}" presName="gear2dstNode" presStyleLbl="node1" presStyleIdx="1" presStyleCnt="3"/>
      <dgm:spPr/>
    </dgm:pt>
    <dgm:pt modelId="{2005CDE3-7A21-48DB-8448-EA8090BD4D4B}" type="pres">
      <dgm:prSet presAssocID="{8327456D-B41B-45DE-8873-7D04D91786D3}" presName="gear3" presStyleLbl="node1" presStyleIdx="2" presStyleCnt="3" custScaleX="102077" custLinFactNeighborX="1684" custLinFactNeighborY="-10571"/>
      <dgm:spPr/>
    </dgm:pt>
    <dgm:pt modelId="{D57A11A4-1C60-494C-9F1D-509A5BED37F2}" type="pres">
      <dgm:prSet presAssocID="{8327456D-B41B-45DE-8873-7D04D91786D3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2342CE78-33EA-4C62-978D-81BC171F1A66}" type="pres">
      <dgm:prSet presAssocID="{8327456D-B41B-45DE-8873-7D04D91786D3}" presName="gear3srcNode" presStyleLbl="node1" presStyleIdx="2" presStyleCnt="3"/>
      <dgm:spPr/>
    </dgm:pt>
    <dgm:pt modelId="{AA34C33E-1D5E-4442-A8D5-690FF5F4E00B}" type="pres">
      <dgm:prSet presAssocID="{8327456D-B41B-45DE-8873-7D04D91786D3}" presName="gear3dstNode" presStyleLbl="node1" presStyleIdx="2" presStyleCnt="3"/>
      <dgm:spPr/>
    </dgm:pt>
    <dgm:pt modelId="{153BEE85-06F7-4A6A-80A6-AAC23F562E9C}" type="pres">
      <dgm:prSet presAssocID="{536984F2-64FF-41A2-82E3-407EA6B58F8A}" presName="connector1" presStyleLbl="sibTrans2D1" presStyleIdx="0" presStyleCnt="3"/>
      <dgm:spPr/>
    </dgm:pt>
    <dgm:pt modelId="{9105F7D7-DA12-4B5D-A533-00408694B75F}" type="pres">
      <dgm:prSet presAssocID="{D85C5925-5F64-4CAE-B1C5-095FC678DB50}" presName="connector2" presStyleLbl="sibTrans2D1" presStyleIdx="1" presStyleCnt="3" custLinFactNeighborX="-16747" custLinFactNeighborY="-2300"/>
      <dgm:spPr/>
    </dgm:pt>
    <dgm:pt modelId="{D8B33A2D-62CF-4E03-B051-56AA382FF447}" type="pres">
      <dgm:prSet presAssocID="{9CCACD4E-E48C-4A8D-9092-5B72A6E6FD68}" presName="connector3" presStyleLbl="sibTrans2D1" presStyleIdx="2" presStyleCnt="3" custLinFactNeighborX="9712" custLinFactNeighborY="-3002"/>
      <dgm:spPr/>
    </dgm:pt>
  </dgm:ptLst>
  <dgm:cxnLst>
    <dgm:cxn modelId="{D42A8207-0910-4CC8-BF09-4AF297FF2926}" type="presOf" srcId="{00E681FC-1690-45CC-B2D2-ECB5664B84AC}" destId="{D7336A69-94D2-4684-9558-A022E23157D2}" srcOrd="0" destOrd="0" presId="urn:microsoft.com/office/officeart/2005/8/layout/gear1"/>
    <dgm:cxn modelId="{07EA432F-70F3-4EA3-8340-B41EEE3DEA63}" type="presOf" srcId="{8327456D-B41B-45DE-8873-7D04D91786D3}" destId="{D57A11A4-1C60-494C-9F1D-509A5BED37F2}" srcOrd="1" destOrd="0" presId="urn:microsoft.com/office/officeart/2005/8/layout/gear1"/>
    <dgm:cxn modelId="{42FD1F61-AA02-44E6-8160-71CE026F2192}" type="presOf" srcId="{8327456D-B41B-45DE-8873-7D04D91786D3}" destId="{AA34C33E-1D5E-4442-A8D5-690FF5F4E00B}" srcOrd="3" destOrd="0" presId="urn:microsoft.com/office/officeart/2005/8/layout/gear1"/>
    <dgm:cxn modelId="{E70A7D63-A165-4632-B257-97B0E07C2667}" type="presOf" srcId="{00E681FC-1690-45CC-B2D2-ECB5664B84AC}" destId="{21015653-56C6-4FE8-86D8-C066089AFCB4}" srcOrd="2" destOrd="0" presId="urn:microsoft.com/office/officeart/2005/8/layout/gear1"/>
    <dgm:cxn modelId="{41F4A06C-B9F8-4D4F-8323-5A42771A7199}" type="presOf" srcId="{00E681FC-1690-45CC-B2D2-ECB5664B84AC}" destId="{21146143-8E65-4A5E-AA00-09F5625DB71E}" srcOrd="1" destOrd="0" presId="urn:microsoft.com/office/officeart/2005/8/layout/gear1"/>
    <dgm:cxn modelId="{0DE4624E-5EAC-4B99-A484-C2771F09E4F8}" type="presOf" srcId="{D85C5925-5F64-4CAE-B1C5-095FC678DB50}" destId="{9105F7D7-DA12-4B5D-A533-00408694B75F}" srcOrd="0" destOrd="0" presId="urn:microsoft.com/office/officeart/2005/8/layout/gear1"/>
    <dgm:cxn modelId="{37B2C972-3C36-4D22-8B1D-208F92CBF5E0}" type="presOf" srcId="{BC26F044-9B80-477B-9FFA-D993C09CFF91}" destId="{BF93724C-0312-43EA-BCD7-03482CE22253}" srcOrd="0" destOrd="0" presId="urn:microsoft.com/office/officeart/2005/8/layout/gear1"/>
    <dgm:cxn modelId="{823D5A73-BB5F-4790-9275-935335466C73}" type="presOf" srcId="{0D5E7C61-0217-4CE4-8858-E0F1AED5FB3E}" destId="{F2C20C70-679F-42D0-956F-DD78709B90A8}" srcOrd="2" destOrd="0" presId="urn:microsoft.com/office/officeart/2005/8/layout/gear1"/>
    <dgm:cxn modelId="{00EEF17B-951D-4FA9-9A1C-527F3036137F}" srcId="{BC26F044-9B80-477B-9FFA-D993C09CFF91}" destId="{8327456D-B41B-45DE-8873-7D04D91786D3}" srcOrd="2" destOrd="0" parTransId="{B5371FC6-B182-46D8-B611-7F609ECE654E}" sibTransId="{9CCACD4E-E48C-4A8D-9092-5B72A6E6FD68}"/>
    <dgm:cxn modelId="{CA04BC99-3819-423F-860C-A09C35A086C1}" srcId="{BC26F044-9B80-477B-9FFA-D993C09CFF91}" destId="{00E681FC-1690-45CC-B2D2-ECB5664B84AC}" srcOrd="0" destOrd="0" parTransId="{4CB50B4F-F587-4E11-87C6-191791FEE108}" sibTransId="{536984F2-64FF-41A2-82E3-407EA6B58F8A}"/>
    <dgm:cxn modelId="{FFCBBCAC-8AA4-417E-9256-5DA9EA31E2FA}" type="presOf" srcId="{9CCACD4E-E48C-4A8D-9092-5B72A6E6FD68}" destId="{D8B33A2D-62CF-4E03-B051-56AA382FF447}" srcOrd="0" destOrd="0" presId="urn:microsoft.com/office/officeart/2005/8/layout/gear1"/>
    <dgm:cxn modelId="{5B81E9BB-D54D-41C1-AD20-86A4507CB357}" type="presOf" srcId="{8327456D-B41B-45DE-8873-7D04D91786D3}" destId="{2342CE78-33EA-4C62-978D-81BC171F1A66}" srcOrd="2" destOrd="0" presId="urn:microsoft.com/office/officeart/2005/8/layout/gear1"/>
    <dgm:cxn modelId="{2BF48FC3-A8CB-4650-9EC0-631778BC149B}" type="presOf" srcId="{8327456D-B41B-45DE-8873-7D04D91786D3}" destId="{2005CDE3-7A21-48DB-8448-EA8090BD4D4B}" srcOrd="0" destOrd="0" presId="urn:microsoft.com/office/officeart/2005/8/layout/gear1"/>
    <dgm:cxn modelId="{32AC09CE-7F7F-4BF1-8F66-35577A09ABF7}" srcId="{BC26F044-9B80-477B-9FFA-D993C09CFF91}" destId="{0D5E7C61-0217-4CE4-8858-E0F1AED5FB3E}" srcOrd="1" destOrd="0" parTransId="{2A83BF2B-C1D9-4E90-89AF-A0E5F20DD8D1}" sibTransId="{D85C5925-5F64-4CAE-B1C5-095FC678DB50}"/>
    <dgm:cxn modelId="{71A8D9D3-612E-4570-BB58-CD71B9085477}" type="presOf" srcId="{0D5E7C61-0217-4CE4-8858-E0F1AED5FB3E}" destId="{23A2C519-1091-41C1-9C4E-25DFD7553E01}" srcOrd="1" destOrd="0" presId="urn:microsoft.com/office/officeart/2005/8/layout/gear1"/>
    <dgm:cxn modelId="{0DD12BDB-326C-477D-883A-DF3170482A0C}" type="presOf" srcId="{0D5E7C61-0217-4CE4-8858-E0F1AED5FB3E}" destId="{3EC85445-BB98-41DE-877F-860F26E30393}" srcOrd="0" destOrd="0" presId="urn:microsoft.com/office/officeart/2005/8/layout/gear1"/>
    <dgm:cxn modelId="{72ADDBF8-B357-4093-91F1-4A7AD1401E95}" type="presOf" srcId="{536984F2-64FF-41A2-82E3-407EA6B58F8A}" destId="{153BEE85-06F7-4A6A-80A6-AAC23F562E9C}" srcOrd="0" destOrd="0" presId="urn:microsoft.com/office/officeart/2005/8/layout/gear1"/>
    <dgm:cxn modelId="{D867B12F-DE2C-45AC-8C84-9533384C8A6D}" type="presParOf" srcId="{BF93724C-0312-43EA-BCD7-03482CE22253}" destId="{D7336A69-94D2-4684-9558-A022E23157D2}" srcOrd="0" destOrd="0" presId="urn:microsoft.com/office/officeart/2005/8/layout/gear1"/>
    <dgm:cxn modelId="{9F60FCCF-289A-4B46-BFC1-EEA7BCF24583}" type="presParOf" srcId="{BF93724C-0312-43EA-BCD7-03482CE22253}" destId="{21146143-8E65-4A5E-AA00-09F5625DB71E}" srcOrd="1" destOrd="0" presId="urn:microsoft.com/office/officeart/2005/8/layout/gear1"/>
    <dgm:cxn modelId="{F8C22334-6F4D-4AEC-A887-793B2664CD43}" type="presParOf" srcId="{BF93724C-0312-43EA-BCD7-03482CE22253}" destId="{21015653-56C6-4FE8-86D8-C066089AFCB4}" srcOrd="2" destOrd="0" presId="urn:microsoft.com/office/officeart/2005/8/layout/gear1"/>
    <dgm:cxn modelId="{35A927FD-FA2E-484B-AD20-83EC1BA05210}" type="presParOf" srcId="{BF93724C-0312-43EA-BCD7-03482CE22253}" destId="{3EC85445-BB98-41DE-877F-860F26E30393}" srcOrd="3" destOrd="0" presId="urn:microsoft.com/office/officeart/2005/8/layout/gear1"/>
    <dgm:cxn modelId="{E74A979B-7D9F-46BB-BF34-0A377DDA8305}" type="presParOf" srcId="{BF93724C-0312-43EA-BCD7-03482CE22253}" destId="{23A2C519-1091-41C1-9C4E-25DFD7553E01}" srcOrd="4" destOrd="0" presId="urn:microsoft.com/office/officeart/2005/8/layout/gear1"/>
    <dgm:cxn modelId="{EB462102-24A4-4737-859E-70D653C24ABF}" type="presParOf" srcId="{BF93724C-0312-43EA-BCD7-03482CE22253}" destId="{F2C20C70-679F-42D0-956F-DD78709B90A8}" srcOrd="5" destOrd="0" presId="urn:microsoft.com/office/officeart/2005/8/layout/gear1"/>
    <dgm:cxn modelId="{1ED25DD7-2E16-4A59-9F05-4175F52D105D}" type="presParOf" srcId="{BF93724C-0312-43EA-BCD7-03482CE22253}" destId="{2005CDE3-7A21-48DB-8448-EA8090BD4D4B}" srcOrd="6" destOrd="0" presId="urn:microsoft.com/office/officeart/2005/8/layout/gear1"/>
    <dgm:cxn modelId="{F698C3FB-7384-4E22-B856-E29F4ABE1F9C}" type="presParOf" srcId="{BF93724C-0312-43EA-BCD7-03482CE22253}" destId="{D57A11A4-1C60-494C-9F1D-509A5BED37F2}" srcOrd="7" destOrd="0" presId="urn:microsoft.com/office/officeart/2005/8/layout/gear1"/>
    <dgm:cxn modelId="{BE338712-34CE-4BB1-8557-6AB18EF82BFC}" type="presParOf" srcId="{BF93724C-0312-43EA-BCD7-03482CE22253}" destId="{2342CE78-33EA-4C62-978D-81BC171F1A66}" srcOrd="8" destOrd="0" presId="urn:microsoft.com/office/officeart/2005/8/layout/gear1"/>
    <dgm:cxn modelId="{C1552845-F340-4BDD-8912-3E5740A08074}" type="presParOf" srcId="{BF93724C-0312-43EA-BCD7-03482CE22253}" destId="{AA34C33E-1D5E-4442-A8D5-690FF5F4E00B}" srcOrd="9" destOrd="0" presId="urn:microsoft.com/office/officeart/2005/8/layout/gear1"/>
    <dgm:cxn modelId="{91E93379-E5CB-4FA5-B566-EEE51BC5F813}" type="presParOf" srcId="{BF93724C-0312-43EA-BCD7-03482CE22253}" destId="{153BEE85-06F7-4A6A-80A6-AAC23F562E9C}" srcOrd="10" destOrd="0" presId="urn:microsoft.com/office/officeart/2005/8/layout/gear1"/>
    <dgm:cxn modelId="{1BC50238-EF3B-42A5-AA66-06969C20AE02}" type="presParOf" srcId="{BF93724C-0312-43EA-BCD7-03482CE22253}" destId="{9105F7D7-DA12-4B5D-A533-00408694B75F}" srcOrd="11" destOrd="0" presId="urn:microsoft.com/office/officeart/2005/8/layout/gear1"/>
    <dgm:cxn modelId="{07E4BB87-E427-4704-99E5-FA9CE653F37C}" type="presParOf" srcId="{BF93724C-0312-43EA-BCD7-03482CE22253}" destId="{D8B33A2D-62CF-4E03-B051-56AA382FF447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7A2B4F6-6B0A-4408-8333-066C6C63C4C5}" type="doc">
      <dgm:prSet loTypeId="urn:microsoft.com/office/officeart/2005/8/layout/radial3" loCatId="cycle" qsTypeId="urn:microsoft.com/office/officeart/2005/8/quickstyle/3d2" qsCatId="3D" csTypeId="urn:microsoft.com/office/officeart/2005/8/colors/accent1_4" csCatId="accent1" phldr="1"/>
      <dgm:spPr/>
      <dgm:t>
        <a:bodyPr/>
        <a:lstStyle/>
        <a:p>
          <a:endParaRPr lang="sl-SI"/>
        </a:p>
      </dgm:t>
    </dgm:pt>
    <dgm:pt modelId="{23D854F3-D89E-4CF9-8AA1-1D8442B7264D}">
      <dgm:prSet phldrT="[Text]" custT="1"/>
      <dgm:spPr/>
      <dgm:t>
        <a:bodyPr/>
        <a:lstStyle/>
        <a:p>
          <a:r>
            <a:rPr lang="sl-SI" sz="1100" b="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IKT HM</a:t>
          </a:r>
        </a:p>
        <a:p>
          <a:r>
            <a:rPr lang="sl-SI" sz="1100" b="0" dirty="0" err="1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Omogočitvene</a:t>
          </a:r>
          <a:r>
            <a:rPr lang="sl-SI" sz="1100" b="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 tehnologije</a:t>
          </a:r>
        </a:p>
      </dgm:t>
    </dgm:pt>
    <dgm:pt modelId="{D7A933DF-51DC-48ED-851A-EF0C463B1B27}" type="parTrans" cxnId="{C4BE984B-2AF8-4882-816A-533F2602D850}">
      <dgm:prSet/>
      <dgm:spPr/>
      <dgm:t>
        <a:bodyPr/>
        <a:lstStyle/>
        <a:p>
          <a:endParaRPr lang="sl-SI" sz="1100" b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98FA0FBD-C00B-4014-805C-3C74EB946AB5}" type="sibTrans" cxnId="{C4BE984B-2AF8-4882-816A-533F2602D850}">
      <dgm:prSet/>
      <dgm:spPr/>
      <dgm:t>
        <a:bodyPr/>
        <a:lstStyle/>
        <a:p>
          <a:endParaRPr lang="sl-SI" sz="1100" b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3EDF615C-3F75-4C9D-A6E5-C0BA85F48A1B}">
      <dgm:prSet phldrT="[Text]" custT="1"/>
      <dgm:spPr/>
      <dgm:t>
        <a:bodyPr/>
        <a:lstStyle/>
        <a:p>
          <a:r>
            <a:rPr lang="sl-SI" sz="1100" b="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SRIP PSiDLV</a:t>
          </a:r>
          <a:endParaRPr lang="sl-SI" sz="1100" b="0" dirty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DB77DC7A-32C3-4080-A51C-629469760D18}" type="parTrans" cxnId="{DE56EEAF-41DF-4E11-BBAF-BE8A4177C57D}">
      <dgm:prSet/>
      <dgm:spPr/>
      <dgm:t>
        <a:bodyPr/>
        <a:lstStyle/>
        <a:p>
          <a:endParaRPr lang="sl-SI" sz="1100" b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1C956821-5E4B-4F46-8EE1-45E68FA2D2C8}" type="sibTrans" cxnId="{DE56EEAF-41DF-4E11-BBAF-BE8A4177C57D}">
      <dgm:prSet/>
      <dgm:spPr/>
      <dgm:t>
        <a:bodyPr/>
        <a:lstStyle/>
        <a:p>
          <a:endParaRPr lang="sl-SI" sz="1100" b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6F750781-E2A7-4A3A-B26B-BDB5AB62A2B0}">
      <dgm:prSet phldrT="[Text]" custT="1"/>
      <dgm:spPr/>
      <dgm:t>
        <a:bodyPr/>
        <a:lstStyle/>
        <a:p>
          <a:r>
            <a:rPr lang="sl-SI" sz="1100" b="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SRIP ACS+</a:t>
          </a:r>
        </a:p>
      </dgm:t>
    </dgm:pt>
    <dgm:pt modelId="{6049E414-25F5-4336-9563-4507A1728694}" type="parTrans" cxnId="{56FAB49A-ECFF-4F32-9DBE-293D5C965DD3}">
      <dgm:prSet/>
      <dgm:spPr/>
      <dgm:t>
        <a:bodyPr/>
        <a:lstStyle/>
        <a:p>
          <a:endParaRPr lang="sl-SI" sz="1100" b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FC7A6385-2211-41CA-85CA-0FDAF5BAF82C}" type="sibTrans" cxnId="{56FAB49A-ECFF-4F32-9DBE-293D5C965DD3}">
      <dgm:prSet/>
      <dgm:spPr/>
      <dgm:t>
        <a:bodyPr/>
        <a:lstStyle/>
        <a:p>
          <a:endParaRPr lang="sl-SI" sz="1100" b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829EA9B8-EC1A-48B1-95A9-53C1BE17C2AD}">
      <dgm:prSet phldrT="[Text]" custT="1"/>
      <dgm:spPr/>
      <dgm:t>
        <a:bodyPr/>
        <a:lstStyle/>
        <a:p>
          <a:r>
            <a:rPr lang="sl-SI" sz="1100" b="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SRIP KROŽNO</a:t>
          </a:r>
          <a:endParaRPr lang="sl-SI" sz="1100" b="0" dirty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FF371B66-25DB-44BA-8969-8F2D42D37B52}" type="parTrans" cxnId="{D1CCE7E4-19FD-4260-8D58-E93629325597}">
      <dgm:prSet/>
      <dgm:spPr/>
      <dgm:t>
        <a:bodyPr/>
        <a:lstStyle/>
        <a:p>
          <a:endParaRPr lang="sl-SI" sz="1100" b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3708A174-BC4C-4835-A090-B4294380E64F}" type="sibTrans" cxnId="{D1CCE7E4-19FD-4260-8D58-E93629325597}">
      <dgm:prSet/>
      <dgm:spPr/>
      <dgm:t>
        <a:bodyPr/>
        <a:lstStyle/>
        <a:p>
          <a:endParaRPr lang="sl-SI" sz="1100" b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ED4317F6-A913-4117-8500-BB688364E51D}">
      <dgm:prSet phldrT="[Text]" custT="1"/>
      <dgm:spPr/>
      <dgm:t>
        <a:bodyPr/>
        <a:lstStyle/>
        <a:p>
          <a:r>
            <a:rPr lang="sl-SI" sz="1100" b="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SRIP HRANA</a:t>
          </a:r>
          <a:endParaRPr lang="sl-SI" sz="1100" b="0" dirty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BDF7E02C-6E89-4583-950F-570737DDDA41}" type="parTrans" cxnId="{2CBFF6DB-4C67-4B64-9E07-3CE0410FA8B6}">
      <dgm:prSet/>
      <dgm:spPr/>
      <dgm:t>
        <a:bodyPr/>
        <a:lstStyle/>
        <a:p>
          <a:endParaRPr lang="sl-SI" sz="1100" b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D34FC8DF-DE17-435F-942E-8A2114EAB1D9}" type="sibTrans" cxnId="{2CBFF6DB-4C67-4B64-9E07-3CE0410FA8B6}">
      <dgm:prSet/>
      <dgm:spPr/>
      <dgm:t>
        <a:bodyPr/>
        <a:lstStyle/>
        <a:p>
          <a:endParaRPr lang="sl-SI" sz="1100" b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16D2DA81-1844-4FA3-B7C6-B7785E98FCF9}">
      <dgm:prSet phldrT="[Text]" custT="1"/>
      <dgm:spPr/>
      <dgm:t>
        <a:bodyPr/>
        <a:lstStyle/>
        <a:p>
          <a:r>
            <a:rPr lang="sl-SI" sz="1100" b="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SRIP ZDRAVJE MEDICINA</a:t>
          </a:r>
        </a:p>
      </dgm:t>
    </dgm:pt>
    <dgm:pt modelId="{AA9B838F-21A3-4FEB-BACA-6FDB89AFCF89}" type="parTrans" cxnId="{462C9911-D221-45E1-B8E8-41A71E008392}">
      <dgm:prSet/>
      <dgm:spPr/>
      <dgm:t>
        <a:bodyPr/>
        <a:lstStyle/>
        <a:p>
          <a:endParaRPr lang="sl-SI" sz="1100" b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B81DC6A5-83EC-4CCB-848E-DFDF45F303D1}" type="sibTrans" cxnId="{462C9911-D221-45E1-B8E8-41A71E008392}">
      <dgm:prSet/>
      <dgm:spPr/>
      <dgm:t>
        <a:bodyPr/>
        <a:lstStyle/>
        <a:p>
          <a:endParaRPr lang="sl-SI" sz="1100" b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59D49676-DDEA-4922-96D6-DE1B3C8139DB}">
      <dgm:prSet phldrT="[Text]" custT="1"/>
      <dgm:spPr/>
      <dgm:t>
        <a:bodyPr/>
        <a:lstStyle/>
        <a:p>
          <a:r>
            <a:rPr lang="sl-SI" sz="1100" b="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SRIP TURIZEM</a:t>
          </a:r>
          <a:endParaRPr lang="sl-SI" sz="1100" b="0" dirty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07B16BCE-E6FE-401E-871A-14DEAD7F0E90}" type="parTrans" cxnId="{5A048113-566E-4052-92D9-C479F4BDFE2F}">
      <dgm:prSet/>
      <dgm:spPr/>
      <dgm:t>
        <a:bodyPr/>
        <a:lstStyle/>
        <a:p>
          <a:endParaRPr lang="sl-SI" sz="1100" b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DEDAAD6B-8813-4E22-9560-E8C0F2D84BE8}" type="sibTrans" cxnId="{5A048113-566E-4052-92D9-C479F4BDFE2F}">
      <dgm:prSet/>
      <dgm:spPr/>
      <dgm:t>
        <a:bodyPr/>
        <a:lstStyle/>
        <a:p>
          <a:endParaRPr lang="sl-SI" sz="1100" b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6D994185-8018-4E07-B5A9-4C86BAA69326}">
      <dgm:prSet phldrT="[Text]" custT="1"/>
      <dgm:spPr/>
      <dgm:t>
        <a:bodyPr/>
        <a:lstStyle/>
        <a:p>
          <a:r>
            <a:rPr lang="sl-SI" sz="1100" b="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SRIP TOP</a:t>
          </a:r>
          <a:endParaRPr lang="sl-SI" sz="1100" b="0" dirty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1623527F-7BD3-42D6-82D8-010594055AA3}" type="parTrans" cxnId="{A312AB06-F9B6-4DE6-BCE7-29020AA2680F}">
      <dgm:prSet/>
      <dgm:spPr/>
      <dgm:t>
        <a:bodyPr/>
        <a:lstStyle/>
        <a:p>
          <a:endParaRPr lang="sl-SI" sz="1100" b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18B7272D-E008-4E78-86AD-28EC60CA2155}" type="sibTrans" cxnId="{A312AB06-F9B6-4DE6-BCE7-29020AA2680F}">
      <dgm:prSet/>
      <dgm:spPr/>
      <dgm:t>
        <a:bodyPr/>
        <a:lstStyle/>
        <a:p>
          <a:endParaRPr lang="sl-SI" sz="1100" b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2C6E1FF9-673B-4061-BFA1-AC962A7984E0}">
      <dgm:prSet phldrT="[Text]" custT="1"/>
      <dgm:spPr/>
      <dgm:t>
        <a:bodyPr/>
        <a:lstStyle/>
        <a:p>
          <a:r>
            <a:rPr lang="sl-SI" sz="1100" b="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SRIP PMIS</a:t>
          </a:r>
          <a:endParaRPr lang="sl-SI" sz="1100" b="0" dirty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E124DF39-9CF2-4863-9136-9D7B386402EE}" type="parTrans" cxnId="{3275871D-754B-4C1E-8F8F-0BA3BAD36E9A}">
      <dgm:prSet/>
      <dgm:spPr/>
      <dgm:t>
        <a:bodyPr/>
        <a:lstStyle/>
        <a:p>
          <a:endParaRPr lang="en-IE" sz="1100" b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BE26637E-3054-45BA-86A9-2C1DB6FA6DC8}" type="sibTrans" cxnId="{3275871D-754B-4C1E-8F8F-0BA3BAD36E9A}">
      <dgm:prSet/>
      <dgm:spPr/>
      <dgm:t>
        <a:bodyPr/>
        <a:lstStyle/>
        <a:p>
          <a:endParaRPr lang="en-IE" sz="1100" b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95A780EA-044E-4464-AB5E-F7EF5FAC31FB}">
      <dgm:prSet phldrT="[Text]" custT="1"/>
      <dgm:spPr/>
      <dgm:t>
        <a:bodyPr/>
        <a:lstStyle/>
        <a:p>
          <a:r>
            <a:rPr lang="sl-SI" sz="1100" b="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SRIP MATERIALI</a:t>
          </a:r>
        </a:p>
      </dgm:t>
    </dgm:pt>
    <dgm:pt modelId="{BC824947-86C6-4E42-85C8-A092983310C7}" type="parTrans" cxnId="{17D672D1-F477-4296-8FDF-5F2F8514A096}">
      <dgm:prSet/>
      <dgm:spPr/>
      <dgm:t>
        <a:bodyPr/>
        <a:lstStyle/>
        <a:p>
          <a:endParaRPr lang="en-IE" sz="1100" b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5A2B7AC0-6D9E-4000-BAC0-59E8A190B284}" type="sibTrans" cxnId="{17D672D1-F477-4296-8FDF-5F2F8514A096}">
      <dgm:prSet/>
      <dgm:spPr/>
      <dgm:t>
        <a:bodyPr/>
        <a:lstStyle/>
        <a:p>
          <a:endParaRPr lang="en-IE" sz="1100" b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B313A40B-9ED2-43E0-88B2-F2D7C60679C3}" type="pres">
      <dgm:prSet presAssocID="{C7A2B4F6-6B0A-4408-8333-066C6C63C4C5}" presName="composite" presStyleCnt="0">
        <dgm:presLayoutVars>
          <dgm:chMax val="1"/>
          <dgm:dir/>
          <dgm:resizeHandles val="exact"/>
        </dgm:presLayoutVars>
      </dgm:prSet>
      <dgm:spPr/>
    </dgm:pt>
    <dgm:pt modelId="{F3791891-948F-458D-BAC1-672EBCDD847F}" type="pres">
      <dgm:prSet presAssocID="{C7A2B4F6-6B0A-4408-8333-066C6C63C4C5}" presName="radial" presStyleCnt="0">
        <dgm:presLayoutVars>
          <dgm:animLvl val="ctr"/>
        </dgm:presLayoutVars>
      </dgm:prSet>
      <dgm:spPr/>
    </dgm:pt>
    <dgm:pt modelId="{1EA21AF3-7894-4C88-A055-E73591B15B42}" type="pres">
      <dgm:prSet presAssocID="{23D854F3-D89E-4CF9-8AA1-1D8442B7264D}" presName="centerShape" presStyleLbl="vennNode1" presStyleIdx="0" presStyleCnt="10" custScaleX="91553" custScaleY="89296"/>
      <dgm:spPr/>
    </dgm:pt>
    <dgm:pt modelId="{0B53B37A-A1C8-4090-843E-64291AD2B5AB}" type="pres">
      <dgm:prSet presAssocID="{3EDF615C-3F75-4C9D-A6E5-C0BA85F48A1B}" presName="node" presStyleLbl="vennNode1" presStyleIdx="1" presStyleCnt="10" custRadScaleRad="97373" custRadScaleInc="677">
        <dgm:presLayoutVars>
          <dgm:bulletEnabled val="1"/>
        </dgm:presLayoutVars>
      </dgm:prSet>
      <dgm:spPr/>
    </dgm:pt>
    <dgm:pt modelId="{01DBEA5E-5895-4DD0-BDEC-6AFC5AC4666D}" type="pres">
      <dgm:prSet presAssocID="{6F750781-E2A7-4A3A-B26B-BDB5AB62A2B0}" presName="node" presStyleLbl="vennNode1" presStyleIdx="2" presStyleCnt="10" custRadScaleRad="98664" custRadScaleInc="-6403">
        <dgm:presLayoutVars>
          <dgm:bulletEnabled val="1"/>
        </dgm:presLayoutVars>
      </dgm:prSet>
      <dgm:spPr/>
    </dgm:pt>
    <dgm:pt modelId="{C6896664-CB6C-415F-B06B-67BFD8BEFD63}" type="pres">
      <dgm:prSet presAssocID="{829EA9B8-EC1A-48B1-95A9-53C1BE17C2AD}" presName="node" presStyleLbl="vennNode1" presStyleIdx="3" presStyleCnt="10">
        <dgm:presLayoutVars>
          <dgm:bulletEnabled val="1"/>
        </dgm:presLayoutVars>
      </dgm:prSet>
      <dgm:spPr/>
    </dgm:pt>
    <dgm:pt modelId="{4E425467-8C4A-4DD6-8B5E-9FAAC03E67D7}" type="pres">
      <dgm:prSet presAssocID="{ED4317F6-A913-4117-8500-BB688364E51D}" presName="node" presStyleLbl="vennNode1" presStyleIdx="4" presStyleCnt="10">
        <dgm:presLayoutVars>
          <dgm:bulletEnabled val="1"/>
        </dgm:presLayoutVars>
      </dgm:prSet>
      <dgm:spPr/>
    </dgm:pt>
    <dgm:pt modelId="{3A7FFD76-057F-4B36-9D90-164CD8F045C5}" type="pres">
      <dgm:prSet presAssocID="{59D49676-DDEA-4922-96D6-DE1B3C8139DB}" presName="node" presStyleLbl="vennNode1" presStyleIdx="5" presStyleCnt="10">
        <dgm:presLayoutVars>
          <dgm:bulletEnabled val="1"/>
        </dgm:presLayoutVars>
      </dgm:prSet>
      <dgm:spPr/>
    </dgm:pt>
    <dgm:pt modelId="{5754E1D8-1266-4875-B0E7-37822BDE5171}" type="pres">
      <dgm:prSet presAssocID="{6D994185-8018-4E07-B5A9-4C86BAA69326}" presName="node" presStyleLbl="vennNode1" presStyleIdx="6" presStyleCnt="10" custRadScaleRad="96276" custRadScaleInc="-530">
        <dgm:presLayoutVars>
          <dgm:bulletEnabled val="1"/>
        </dgm:presLayoutVars>
      </dgm:prSet>
      <dgm:spPr/>
    </dgm:pt>
    <dgm:pt modelId="{D6182F7C-EE86-4D66-9EC3-281EE90DF721}" type="pres">
      <dgm:prSet presAssocID="{16D2DA81-1844-4FA3-B7C6-B7785E98FCF9}" presName="node" presStyleLbl="vennNode1" presStyleIdx="7" presStyleCnt="10">
        <dgm:presLayoutVars>
          <dgm:bulletEnabled val="1"/>
        </dgm:presLayoutVars>
      </dgm:prSet>
      <dgm:spPr/>
    </dgm:pt>
    <dgm:pt modelId="{D03A1DB9-B19F-4536-80ED-D427515CF343}" type="pres">
      <dgm:prSet presAssocID="{2C6E1FF9-673B-4061-BFA1-AC962A7984E0}" presName="node" presStyleLbl="vennNode1" presStyleIdx="8" presStyleCnt="10">
        <dgm:presLayoutVars>
          <dgm:bulletEnabled val="1"/>
        </dgm:presLayoutVars>
      </dgm:prSet>
      <dgm:spPr/>
    </dgm:pt>
    <dgm:pt modelId="{B78E3E63-FBC2-4C55-8E2B-F8BBCE870A1A}" type="pres">
      <dgm:prSet presAssocID="{95A780EA-044E-4464-AB5E-F7EF5FAC31FB}" presName="node" presStyleLbl="vennNode1" presStyleIdx="9" presStyleCnt="10">
        <dgm:presLayoutVars>
          <dgm:bulletEnabled val="1"/>
        </dgm:presLayoutVars>
      </dgm:prSet>
      <dgm:spPr/>
    </dgm:pt>
  </dgm:ptLst>
  <dgm:cxnLst>
    <dgm:cxn modelId="{A312AB06-F9B6-4DE6-BCE7-29020AA2680F}" srcId="{23D854F3-D89E-4CF9-8AA1-1D8442B7264D}" destId="{6D994185-8018-4E07-B5A9-4C86BAA69326}" srcOrd="5" destOrd="0" parTransId="{1623527F-7BD3-42D6-82D8-010594055AA3}" sibTransId="{18B7272D-E008-4E78-86AD-28EC60CA2155}"/>
    <dgm:cxn modelId="{68BC900F-442B-4292-814F-C6427D5FD4FB}" type="presOf" srcId="{ED4317F6-A913-4117-8500-BB688364E51D}" destId="{4E425467-8C4A-4DD6-8B5E-9FAAC03E67D7}" srcOrd="0" destOrd="0" presId="urn:microsoft.com/office/officeart/2005/8/layout/radial3"/>
    <dgm:cxn modelId="{462C9911-D221-45E1-B8E8-41A71E008392}" srcId="{23D854F3-D89E-4CF9-8AA1-1D8442B7264D}" destId="{16D2DA81-1844-4FA3-B7C6-B7785E98FCF9}" srcOrd="6" destOrd="0" parTransId="{AA9B838F-21A3-4FEB-BACA-6FDB89AFCF89}" sibTransId="{B81DC6A5-83EC-4CCB-848E-DFDF45F303D1}"/>
    <dgm:cxn modelId="{AA5DBA12-D2EA-4CA4-8448-DD564962C644}" type="presOf" srcId="{6F750781-E2A7-4A3A-B26B-BDB5AB62A2B0}" destId="{01DBEA5E-5895-4DD0-BDEC-6AFC5AC4666D}" srcOrd="0" destOrd="0" presId="urn:microsoft.com/office/officeart/2005/8/layout/radial3"/>
    <dgm:cxn modelId="{5A048113-566E-4052-92D9-C479F4BDFE2F}" srcId="{23D854F3-D89E-4CF9-8AA1-1D8442B7264D}" destId="{59D49676-DDEA-4922-96D6-DE1B3C8139DB}" srcOrd="4" destOrd="0" parTransId="{07B16BCE-E6FE-401E-871A-14DEAD7F0E90}" sibTransId="{DEDAAD6B-8813-4E22-9560-E8C0F2D84BE8}"/>
    <dgm:cxn modelId="{3275871D-754B-4C1E-8F8F-0BA3BAD36E9A}" srcId="{23D854F3-D89E-4CF9-8AA1-1D8442B7264D}" destId="{2C6E1FF9-673B-4061-BFA1-AC962A7984E0}" srcOrd="7" destOrd="0" parTransId="{E124DF39-9CF2-4863-9136-9D7B386402EE}" sibTransId="{BE26637E-3054-45BA-86A9-2C1DB6FA6DC8}"/>
    <dgm:cxn modelId="{1663D841-87ED-4FF4-A0EE-11A901C5D58F}" type="presOf" srcId="{2C6E1FF9-673B-4061-BFA1-AC962A7984E0}" destId="{D03A1DB9-B19F-4536-80ED-D427515CF343}" srcOrd="0" destOrd="0" presId="urn:microsoft.com/office/officeart/2005/8/layout/radial3"/>
    <dgm:cxn modelId="{0BDB1C47-E811-4B71-B524-AC12E3C6C008}" type="presOf" srcId="{C7A2B4F6-6B0A-4408-8333-066C6C63C4C5}" destId="{B313A40B-9ED2-43E0-88B2-F2D7C60679C3}" srcOrd="0" destOrd="0" presId="urn:microsoft.com/office/officeart/2005/8/layout/radial3"/>
    <dgm:cxn modelId="{C4BE984B-2AF8-4882-816A-533F2602D850}" srcId="{C7A2B4F6-6B0A-4408-8333-066C6C63C4C5}" destId="{23D854F3-D89E-4CF9-8AA1-1D8442B7264D}" srcOrd="0" destOrd="0" parTransId="{D7A933DF-51DC-48ED-851A-EF0C463B1B27}" sibTransId="{98FA0FBD-C00B-4014-805C-3C74EB946AB5}"/>
    <dgm:cxn modelId="{F51F0E5A-80D6-4988-BA3D-F5E2244D3E54}" type="presOf" srcId="{829EA9B8-EC1A-48B1-95A9-53C1BE17C2AD}" destId="{C6896664-CB6C-415F-B06B-67BFD8BEFD63}" srcOrd="0" destOrd="0" presId="urn:microsoft.com/office/officeart/2005/8/layout/radial3"/>
    <dgm:cxn modelId="{73A6B87A-4BBB-4C18-9785-AA4BB6358258}" type="presOf" srcId="{59D49676-DDEA-4922-96D6-DE1B3C8139DB}" destId="{3A7FFD76-057F-4B36-9D90-164CD8F045C5}" srcOrd="0" destOrd="0" presId="urn:microsoft.com/office/officeart/2005/8/layout/radial3"/>
    <dgm:cxn modelId="{EE0B9D88-57C8-4F92-BA8C-B4CA18F58841}" type="presOf" srcId="{16D2DA81-1844-4FA3-B7C6-B7785E98FCF9}" destId="{D6182F7C-EE86-4D66-9EC3-281EE90DF721}" srcOrd="0" destOrd="0" presId="urn:microsoft.com/office/officeart/2005/8/layout/radial3"/>
    <dgm:cxn modelId="{56FAB49A-ECFF-4F32-9DBE-293D5C965DD3}" srcId="{23D854F3-D89E-4CF9-8AA1-1D8442B7264D}" destId="{6F750781-E2A7-4A3A-B26B-BDB5AB62A2B0}" srcOrd="1" destOrd="0" parTransId="{6049E414-25F5-4336-9563-4507A1728694}" sibTransId="{FC7A6385-2211-41CA-85CA-0FDAF5BAF82C}"/>
    <dgm:cxn modelId="{DE56EEAF-41DF-4E11-BBAF-BE8A4177C57D}" srcId="{23D854F3-D89E-4CF9-8AA1-1D8442B7264D}" destId="{3EDF615C-3F75-4C9D-A6E5-C0BA85F48A1B}" srcOrd="0" destOrd="0" parTransId="{DB77DC7A-32C3-4080-A51C-629469760D18}" sibTransId="{1C956821-5E4B-4F46-8EE1-45E68FA2D2C8}"/>
    <dgm:cxn modelId="{2A0114B0-67F2-4211-B0DA-569FCF5AF2F4}" type="presOf" srcId="{95A780EA-044E-4464-AB5E-F7EF5FAC31FB}" destId="{B78E3E63-FBC2-4C55-8E2B-F8BBCE870A1A}" srcOrd="0" destOrd="0" presId="urn:microsoft.com/office/officeart/2005/8/layout/radial3"/>
    <dgm:cxn modelId="{17D672D1-F477-4296-8FDF-5F2F8514A096}" srcId="{23D854F3-D89E-4CF9-8AA1-1D8442B7264D}" destId="{95A780EA-044E-4464-AB5E-F7EF5FAC31FB}" srcOrd="8" destOrd="0" parTransId="{BC824947-86C6-4E42-85C8-A092983310C7}" sibTransId="{5A2B7AC0-6D9E-4000-BAC0-59E8A190B284}"/>
    <dgm:cxn modelId="{2CBFF6DB-4C67-4B64-9E07-3CE0410FA8B6}" srcId="{23D854F3-D89E-4CF9-8AA1-1D8442B7264D}" destId="{ED4317F6-A913-4117-8500-BB688364E51D}" srcOrd="3" destOrd="0" parTransId="{BDF7E02C-6E89-4583-950F-570737DDDA41}" sibTransId="{D34FC8DF-DE17-435F-942E-8A2114EAB1D9}"/>
    <dgm:cxn modelId="{D1CCE7E4-19FD-4260-8D58-E93629325597}" srcId="{23D854F3-D89E-4CF9-8AA1-1D8442B7264D}" destId="{829EA9B8-EC1A-48B1-95A9-53C1BE17C2AD}" srcOrd="2" destOrd="0" parTransId="{FF371B66-25DB-44BA-8969-8F2D42D37B52}" sibTransId="{3708A174-BC4C-4835-A090-B4294380E64F}"/>
    <dgm:cxn modelId="{E0DF79E6-2DBC-43A0-977E-820726B7BEB0}" type="presOf" srcId="{3EDF615C-3F75-4C9D-A6E5-C0BA85F48A1B}" destId="{0B53B37A-A1C8-4090-843E-64291AD2B5AB}" srcOrd="0" destOrd="0" presId="urn:microsoft.com/office/officeart/2005/8/layout/radial3"/>
    <dgm:cxn modelId="{7296FCE8-0BB1-433E-B4C8-382F70A00383}" type="presOf" srcId="{6D994185-8018-4E07-B5A9-4C86BAA69326}" destId="{5754E1D8-1266-4875-B0E7-37822BDE5171}" srcOrd="0" destOrd="0" presId="urn:microsoft.com/office/officeart/2005/8/layout/radial3"/>
    <dgm:cxn modelId="{2E5CB1F9-EAEA-4F71-BEA2-58F4CD564EBD}" type="presOf" srcId="{23D854F3-D89E-4CF9-8AA1-1D8442B7264D}" destId="{1EA21AF3-7894-4C88-A055-E73591B15B42}" srcOrd="0" destOrd="0" presId="urn:microsoft.com/office/officeart/2005/8/layout/radial3"/>
    <dgm:cxn modelId="{1331A29A-F5C5-4E5B-9BF2-6317624656B5}" type="presParOf" srcId="{B313A40B-9ED2-43E0-88B2-F2D7C60679C3}" destId="{F3791891-948F-458D-BAC1-672EBCDD847F}" srcOrd="0" destOrd="0" presId="urn:microsoft.com/office/officeart/2005/8/layout/radial3"/>
    <dgm:cxn modelId="{FE3AD1CB-1E15-4BA5-9EC4-E1CC293CCE51}" type="presParOf" srcId="{F3791891-948F-458D-BAC1-672EBCDD847F}" destId="{1EA21AF3-7894-4C88-A055-E73591B15B42}" srcOrd="0" destOrd="0" presId="urn:microsoft.com/office/officeart/2005/8/layout/radial3"/>
    <dgm:cxn modelId="{2916EFBF-F55A-41CD-899C-5706E135B2B9}" type="presParOf" srcId="{F3791891-948F-458D-BAC1-672EBCDD847F}" destId="{0B53B37A-A1C8-4090-843E-64291AD2B5AB}" srcOrd="1" destOrd="0" presId="urn:microsoft.com/office/officeart/2005/8/layout/radial3"/>
    <dgm:cxn modelId="{CC227582-24C9-4672-95C2-469776B18C7C}" type="presParOf" srcId="{F3791891-948F-458D-BAC1-672EBCDD847F}" destId="{01DBEA5E-5895-4DD0-BDEC-6AFC5AC4666D}" srcOrd="2" destOrd="0" presId="urn:microsoft.com/office/officeart/2005/8/layout/radial3"/>
    <dgm:cxn modelId="{C959F917-7433-4C3B-9F53-78AA626ABB66}" type="presParOf" srcId="{F3791891-948F-458D-BAC1-672EBCDD847F}" destId="{C6896664-CB6C-415F-B06B-67BFD8BEFD63}" srcOrd="3" destOrd="0" presId="urn:microsoft.com/office/officeart/2005/8/layout/radial3"/>
    <dgm:cxn modelId="{357B7B3F-232B-477B-9509-D0E48FF593B7}" type="presParOf" srcId="{F3791891-948F-458D-BAC1-672EBCDD847F}" destId="{4E425467-8C4A-4DD6-8B5E-9FAAC03E67D7}" srcOrd="4" destOrd="0" presId="urn:microsoft.com/office/officeart/2005/8/layout/radial3"/>
    <dgm:cxn modelId="{7C01A5F2-D8CA-467F-8983-3BECA87CB1E7}" type="presParOf" srcId="{F3791891-948F-458D-BAC1-672EBCDD847F}" destId="{3A7FFD76-057F-4B36-9D90-164CD8F045C5}" srcOrd="5" destOrd="0" presId="urn:microsoft.com/office/officeart/2005/8/layout/radial3"/>
    <dgm:cxn modelId="{95B2C968-F87F-4F43-83F1-711203FF9F65}" type="presParOf" srcId="{F3791891-948F-458D-BAC1-672EBCDD847F}" destId="{5754E1D8-1266-4875-B0E7-37822BDE5171}" srcOrd="6" destOrd="0" presId="urn:microsoft.com/office/officeart/2005/8/layout/radial3"/>
    <dgm:cxn modelId="{1D84E1A0-6A1A-41EF-A8AC-8584E8514C7B}" type="presParOf" srcId="{F3791891-948F-458D-BAC1-672EBCDD847F}" destId="{D6182F7C-EE86-4D66-9EC3-281EE90DF721}" srcOrd="7" destOrd="0" presId="urn:microsoft.com/office/officeart/2005/8/layout/radial3"/>
    <dgm:cxn modelId="{0E09A771-8807-4362-8AA4-3F8A09C3EAFE}" type="presParOf" srcId="{F3791891-948F-458D-BAC1-672EBCDD847F}" destId="{D03A1DB9-B19F-4536-80ED-D427515CF343}" srcOrd="8" destOrd="0" presId="urn:microsoft.com/office/officeart/2005/8/layout/radial3"/>
    <dgm:cxn modelId="{56D93779-D253-48B6-9A53-FE48B650CED7}" type="presParOf" srcId="{F3791891-948F-458D-BAC1-672EBCDD847F}" destId="{B78E3E63-FBC2-4C55-8E2B-F8BBCE870A1A}" srcOrd="9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7A2B4F6-6B0A-4408-8333-066C6C63C4C5}" type="doc">
      <dgm:prSet loTypeId="urn:microsoft.com/office/officeart/2005/8/layout/radial3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sl-SI"/>
        </a:p>
      </dgm:t>
    </dgm:pt>
    <dgm:pt modelId="{23D854F3-D89E-4CF9-8AA1-1D8442B7264D}">
      <dgm:prSet phldrT="[Text]" custT="1"/>
      <dgm:spPr/>
      <dgm:t>
        <a:bodyPr/>
        <a:lstStyle/>
        <a:p>
          <a:r>
            <a:rPr lang="sl-SI" sz="4000" b="0" dirty="0">
              <a:solidFill>
                <a:schemeClr val="bg1"/>
              </a:solidFill>
              <a:latin typeface="+mj-lt"/>
            </a:rPr>
            <a:t>SRIP PMiS</a:t>
          </a:r>
        </a:p>
      </dgm:t>
    </dgm:pt>
    <dgm:pt modelId="{D7A933DF-51DC-48ED-851A-EF0C463B1B27}" type="parTrans" cxnId="{C4BE984B-2AF8-4882-816A-533F2602D850}">
      <dgm:prSet/>
      <dgm:spPr/>
      <dgm:t>
        <a:bodyPr/>
        <a:lstStyle/>
        <a:p>
          <a:endParaRPr lang="sl-SI" sz="1800" b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98FA0FBD-C00B-4014-805C-3C74EB946AB5}" type="sibTrans" cxnId="{C4BE984B-2AF8-4882-816A-533F2602D850}">
      <dgm:prSet/>
      <dgm:spPr/>
      <dgm:t>
        <a:bodyPr/>
        <a:lstStyle/>
        <a:p>
          <a:endParaRPr lang="sl-SI" sz="1800" b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3EDF615C-3F75-4C9D-A6E5-C0BA85F48A1B}">
      <dgm:prSet phldrT="[Text]" custT="1"/>
      <dgm:spPr/>
      <dgm:t>
        <a:bodyPr/>
        <a:lstStyle/>
        <a:p>
          <a:r>
            <a:rPr lang="sl-SI" sz="2400" b="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SRIP PSiDLV</a:t>
          </a:r>
          <a:endParaRPr lang="sl-SI" sz="2400" b="0" dirty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DB77DC7A-32C3-4080-A51C-629469760D18}" type="parTrans" cxnId="{DE56EEAF-41DF-4E11-BBAF-BE8A4177C57D}">
      <dgm:prSet/>
      <dgm:spPr/>
      <dgm:t>
        <a:bodyPr/>
        <a:lstStyle/>
        <a:p>
          <a:endParaRPr lang="sl-SI" sz="1800" b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1C956821-5E4B-4F46-8EE1-45E68FA2D2C8}" type="sibTrans" cxnId="{DE56EEAF-41DF-4E11-BBAF-BE8A4177C57D}">
      <dgm:prSet/>
      <dgm:spPr/>
      <dgm:t>
        <a:bodyPr/>
        <a:lstStyle/>
        <a:p>
          <a:endParaRPr lang="sl-SI" sz="1800" b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6F750781-E2A7-4A3A-B26B-BDB5AB62A2B0}">
      <dgm:prSet phldrT="[Text]" custT="1"/>
      <dgm:spPr/>
      <dgm:t>
        <a:bodyPr/>
        <a:lstStyle/>
        <a:p>
          <a:r>
            <a:rPr lang="sl-SI" sz="2400" b="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SRIP ACS+</a:t>
          </a:r>
          <a:endParaRPr lang="sl-SI" sz="2400" b="0" dirty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6049E414-25F5-4336-9563-4507A1728694}" type="parTrans" cxnId="{56FAB49A-ECFF-4F32-9DBE-293D5C965DD3}">
      <dgm:prSet/>
      <dgm:spPr/>
      <dgm:t>
        <a:bodyPr/>
        <a:lstStyle/>
        <a:p>
          <a:endParaRPr lang="sl-SI" sz="1800" b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FC7A6385-2211-41CA-85CA-0FDAF5BAF82C}" type="sibTrans" cxnId="{56FAB49A-ECFF-4F32-9DBE-293D5C965DD3}">
      <dgm:prSet/>
      <dgm:spPr/>
      <dgm:t>
        <a:bodyPr/>
        <a:lstStyle/>
        <a:p>
          <a:endParaRPr lang="sl-SI" sz="1800" b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829EA9B8-EC1A-48B1-95A9-53C1BE17C2AD}">
      <dgm:prSet phldrT="[Text]" custT="1"/>
      <dgm:spPr/>
      <dgm:t>
        <a:bodyPr/>
        <a:lstStyle/>
        <a:p>
          <a:r>
            <a:rPr lang="sl-SI" sz="2400" b="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SRIP KROŽNO</a:t>
          </a:r>
          <a:endParaRPr lang="sl-SI" sz="2400" b="0" dirty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FF371B66-25DB-44BA-8969-8F2D42D37B52}" type="parTrans" cxnId="{D1CCE7E4-19FD-4260-8D58-E93629325597}">
      <dgm:prSet/>
      <dgm:spPr/>
      <dgm:t>
        <a:bodyPr/>
        <a:lstStyle/>
        <a:p>
          <a:endParaRPr lang="sl-SI" sz="1800" b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3708A174-BC4C-4835-A090-B4294380E64F}" type="sibTrans" cxnId="{D1CCE7E4-19FD-4260-8D58-E93629325597}">
      <dgm:prSet/>
      <dgm:spPr/>
      <dgm:t>
        <a:bodyPr/>
        <a:lstStyle/>
        <a:p>
          <a:endParaRPr lang="sl-SI" sz="1800" b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ED4317F6-A913-4117-8500-BB688364E51D}">
      <dgm:prSet phldrT="[Text]" custT="1"/>
      <dgm:spPr/>
      <dgm:t>
        <a:bodyPr/>
        <a:lstStyle/>
        <a:p>
          <a:r>
            <a:rPr lang="sl-SI" sz="2400" b="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SRIP HRANA</a:t>
          </a:r>
          <a:endParaRPr lang="sl-SI" sz="2400" b="0" dirty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BDF7E02C-6E89-4583-950F-570737DDDA41}" type="parTrans" cxnId="{2CBFF6DB-4C67-4B64-9E07-3CE0410FA8B6}">
      <dgm:prSet/>
      <dgm:spPr/>
      <dgm:t>
        <a:bodyPr/>
        <a:lstStyle/>
        <a:p>
          <a:endParaRPr lang="sl-SI" sz="1800" b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D34FC8DF-DE17-435F-942E-8A2114EAB1D9}" type="sibTrans" cxnId="{2CBFF6DB-4C67-4B64-9E07-3CE0410FA8B6}">
      <dgm:prSet/>
      <dgm:spPr/>
      <dgm:t>
        <a:bodyPr/>
        <a:lstStyle/>
        <a:p>
          <a:endParaRPr lang="sl-SI" sz="1800" b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16D2DA81-1844-4FA3-B7C6-B7785E98FCF9}">
      <dgm:prSet phldrT="[Text]" custT="1"/>
      <dgm:spPr/>
      <dgm:t>
        <a:bodyPr/>
        <a:lstStyle/>
        <a:p>
          <a:r>
            <a:rPr lang="sl-SI" sz="2300" b="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SRIP ZDRAVJE-MEDICINA</a:t>
          </a:r>
        </a:p>
      </dgm:t>
    </dgm:pt>
    <dgm:pt modelId="{AA9B838F-21A3-4FEB-BACA-6FDB89AFCF89}" type="parTrans" cxnId="{462C9911-D221-45E1-B8E8-41A71E008392}">
      <dgm:prSet/>
      <dgm:spPr/>
      <dgm:t>
        <a:bodyPr/>
        <a:lstStyle/>
        <a:p>
          <a:endParaRPr lang="sl-SI" sz="1800" b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B81DC6A5-83EC-4CCB-848E-DFDF45F303D1}" type="sibTrans" cxnId="{462C9911-D221-45E1-B8E8-41A71E008392}">
      <dgm:prSet/>
      <dgm:spPr/>
      <dgm:t>
        <a:bodyPr/>
        <a:lstStyle/>
        <a:p>
          <a:endParaRPr lang="sl-SI" sz="1800" b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59D49676-DDEA-4922-96D6-DE1B3C8139DB}">
      <dgm:prSet phldrT="[Text]" custT="1"/>
      <dgm:spPr/>
      <dgm:t>
        <a:bodyPr/>
        <a:lstStyle/>
        <a:p>
          <a:r>
            <a:rPr lang="sl-SI" sz="2400" b="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SRIP TURIZEM</a:t>
          </a:r>
          <a:endParaRPr lang="sl-SI" sz="2400" b="0" dirty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07B16BCE-E6FE-401E-871A-14DEAD7F0E90}" type="parTrans" cxnId="{5A048113-566E-4052-92D9-C479F4BDFE2F}">
      <dgm:prSet/>
      <dgm:spPr/>
      <dgm:t>
        <a:bodyPr/>
        <a:lstStyle/>
        <a:p>
          <a:endParaRPr lang="sl-SI" sz="1800" b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DEDAAD6B-8813-4E22-9560-E8C0F2D84BE8}" type="sibTrans" cxnId="{5A048113-566E-4052-92D9-C479F4BDFE2F}">
      <dgm:prSet/>
      <dgm:spPr/>
      <dgm:t>
        <a:bodyPr/>
        <a:lstStyle/>
        <a:p>
          <a:endParaRPr lang="sl-SI" sz="1800" b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6D994185-8018-4E07-B5A9-4C86BAA69326}">
      <dgm:prSet phldrT="[Text]" custT="1"/>
      <dgm:spPr/>
      <dgm:t>
        <a:bodyPr/>
        <a:lstStyle/>
        <a:p>
          <a:r>
            <a:rPr lang="sl-SI" sz="2400" b="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SRIP TOP</a:t>
          </a:r>
          <a:endParaRPr lang="sl-SI" sz="2400" b="0" dirty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1623527F-7BD3-42D6-82D8-010594055AA3}" type="parTrans" cxnId="{A312AB06-F9B6-4DE6-BCE7-29020AA2680F}">
      <dgm:prSet/>
      <dgm:spPr/>
      <dgm:t>
        <a:bodyPr/>
        <a:lstStyle/>
        <a:p>
          <a:endParaRPr lang="sl-SI" sz="1800" b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18B7272D-E008-4E78-86AD-28EC60CA2155}" type="sibTrans" cxnId="{A312AB06-F9B6-4DE6-BCE7-29020AA2680F}">
      <dgm:prSet/>
      <dgm:spPr/>
      <dgm:t>
        <a:bodyPr/>
        <a:lstStyle/>
        <a:p>
          <a:endParaRPr lang="sl-SI" sz="1800" b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gm:t>
    </dgm:pt>
    <dgm:pt modelId="{B313A40B-9ED2-43E0-88B2-F2D7C60679C3}" type="pres">
      <dgm:prSet presAssocID="{C7A2B4F6-6B0A-4408-8333-066C6C63C4C5}" presName="composite" presStyleCnt="0">
        <dgm:presLayoutVars>
          <dgm:chMax val="1"/>
          <dgm:dir/>
          <dgm:resizeHandles val="exact"/>
        </dgm:presLayoutVars>
      </dgm:prSet>
      <dgm:spPr/>
    </dgm:pt>
    <dgm:pt modelId="{F3791891-948F-458D-BAC1-672EBCDD847F}" type="pres">
      <dgm:prSet presAssocID="{C7A2B4F6-6B0A-4408-8333-066C6C63C4C5}" presName="radial" presStyleCnt="0">
        <dgm:presLayoutVars>
          <dgm:animLvl val="ctr"/>
        </dgm:presLayoutVars>
      </dgm:prSet>
      <dgm:spPr/>
    </dgm:pt>
    <dgm:pt modelId="{1EA21AF3-7894-4C88-A055-E73591B15B42}" type="pres">
      <dgm:prSet presAssocID="{23D854F3-D89E-4CF9-8AA1-1D8442B7264D}" presName="centerShape" presStyleLbl="vennNode1" presStyleIdx="0" presStyleCnt="8"/>
      <dgm:spPr/>
    </dgm:pt>
    <dgm:pt modelId="{0B53B37A-A1C8-4090-843E-64291AD2B5AB}" type="pres">
      <dgm:prSet presAssocID="{3EDF615C-3F75-4C9D-A6E5-C0BA85F48A1B}" presName="node" presStyleLbl="vennNode1" presStyleIdx="1" presStyleCnt="8" custRadScaleRad="100770" custRadScaleInc="5868">
        <dgm:presLayoutVars>
          <dgm:bulletEnabled val="1"/>
        </dgm:presLayoutVars>
      </dgm:prSet>
      <dgm:spPr/>
    </dgm:pt>
    <dgm:pt modelId="{01DBEA5E-5895-4DD0-BDEC-6AFC5AC4666D}" type="pres">
      <dgm:prSet presAssocID="{6F750781-E2A7-4A3A-B26B-BDB5AB62A2B0}" presName="node" presStyleLbl="vennNode1" presStyleIdx="2" presStyleCnt="8" custRadScaleRad="108815" custRadScaleInc="94280">
        <dgm:presLayoutVars>
          <dgm:bulletEnabled val="1"/>
        </dgm:presLayoutVars>
      </dgm:prSet>
      <dgm:spPr/>
    </dgm:pt>
    <dgm:pt modelId="{C6896664-CB6C-415F-B06B-67BFD8BEFD63}" type="pres">
      <dgm:prSet presAssocID="{829EA9B8-EC1A-48B1-95A9-53C1BE17C2AD}" presName="node" presStyleLbl="vennNode1" presStyleIdx="3" presStyleCnt="8" custRadScaleRad="107470" custRadScaleInc="-101684">
        <dgm:presLayoutVars>
          <dgm:bulletEnabled val="1"/>
        </dgm:presLayoutVars>
      </dgm:prSet>
      <dgm:spPr/>
    </dgm:pt>
    <dgm:pt modelId="{4E425467-8C4A-4DD6-8B5E-9FAAC03E67D7}" type="pres">
      <dgm:prSet presAssocID="{ED4317F6-A913-4117-8500-BB688364E51D}" presName="node" presStyleLbl="vennNode1" presStyleIdx="4" presStyleCnt="8" custRadScaleRad="105326" custRadScaleInc="-16394">
        <dgm:presLayoutVars>
          <dgm:bulletEnabled val="1"/>
        </dgm:presLayoutVars>
      </dgm:prSet>
      <dgm:spPr/>
    </dgm:pt>
    <dgm:pt modelId="{3A7FFD76-057F-4B36-9D90-164CD8F045C5}" type="pres">
      <dgm:prSet presAssocID="{59D49676-DDEA-4922-96D6-DE1B3C8139DB}" presName="node" presStyleLbl="vennNode1" presStyleIdx="5" presStyleCnt="8" custRadScaleRad="102942" custRadScaleInc="4060">
        <dgm:presLayoutVars>
          <dgm:bulletEnabled val="1"/>
        </dgm:presLayoutVars>
      </dgm:prSet>
      <dgm:spPr/>
    </dgm:pt>
    <dgm:pt modelId="{5754E1D8-1266-4875-B0E7-37822BDE5171}" type="pres">
      <dgm:prSet presAssocID="{6D994185-8018-4E07-B5A9-4C86BAA69326}" presName="node" presStyleLbl="vennNode1" presStyleIdx="6" presStyleCnt="8" custRadScaleRad="101187" custRadScaleInc="-2166">
        <dgm:presLayoutVars>
          <dgm:bulletEnabled val="1"/>
        </dgm:presLayoutVars>
      </dgm:prSet>
      <dgm:spPr/>
    </dgm:pt>
    <dgm:pt modelId="{D6182F7C-EE86-4D66-9EC3-281EE90DF721}" type="pres">
      <dgm:prSet presAssocID="{16D2DA81-1844-4FA3-B7C6-B7785E98FCF9}" presName="node" presStyleLbl="vennNode1" presStyleIdx="7" presStyleCnt="8" custRadScaleRad="109000" custRadScaleInc="-1307">
        <dgm:presLayoutVars>
          <dgm:bulletEnabled val="1"/>
        </dgm:presLayoutVars>
      </dgm:prSet>
      <dgm:spPr/>
    </dgm:pt>
  </dgm:ptLst>
  <dgm:cxnLst>
    <dgm:cxn modelId="{A312AB06-F9B6-4DE6-BCE7-29020AA2680F}" srcId="{23D854F3-D89E-4CF9-8AA1-1D8442B7264D}" destId="{6D994185-8018-4E07-B5A9-4C86BAA69326}" srcOrd="5" destOrd="0" parTransId="{1623527F-7BD3-42D6-82D8-010594055AA3}" sibTransId="{18B7272D-E008-4E78-86AD-28EC60CA2155}"/>
    <dgm:cxn modelId="{68BC900F-442B-4292-814F-C6427D5FD4FB}" type="presOf" srcId="{ED4317F6-A913-4117-8500-BB688364E51D}" destId="{4E425467-8C4A-4DD6-8B5E-9FAAC03E67D7}" srcOrd="0" destOrd="0" presId="urn:microsoft.com/office/officeart/2005/8/layout/radial3"/>
    <dgm:cxn modelId="{462C9911-D221-45E1-B8E8-41A71E008392}" srcId="{23D854F3-D89E-4CF9-8AA1-1D8442B7264D}" destId="{16D2DA81-1844-4FA3-B7C6-B7785E98FCF9}" srcOrd="6" destOrd="0" parTransId="{AA9B838F-21A3-4FEB-BACA-6FDB89AFCF89}" sibTransId="{B81DC6A5-83EC-4CCB-848E-DFDF45F303D1}"/>
    <dgm:cxn modelId="{AA5DBA12-D2EA-4CA4-8448-DD564962C644}" type="presOf" srcId="{6F750781-E2A7-4A3A-B26B-BDB5AB62A2B0}" destId="{01DBEA5E-5895-4DD0-BDEC-6AFC5AC4666D}" srcOrd="0" destOrd="0" presId="urn:microsoft.com/office/officeart/2005/8/layout/radial3"/>
    <dgm:cxn modelId="{5A048113-566E-4052-92D9-C479F4BDFE2F}" srcId="{23D854F3-D89E-4CF9-8AA1-1D8442B7264D}" destId="{59D49676-DDEA-4922-96D6-DE1B3C8139DB}" srcOrd="4" destOrd="0" parTransId="{07B16BCE-E6FE-401E-871A-14DEAD7F0E90}" sibTransId="{DEDAAD6B-8813-4E22-9560-E8C0F2D84BE8}"/>
    <dgm:cxn modelId="{0BDB1C47-E811-4B71-B524-AC12E3C6C008}" type="presOf" srcId="{C7A2B4F6-6B0A-4408-8333-066C6C63C4C5}" destId="{B313A40B-9ED2-43E0-88B2-F2D7C60679C3}" srcOrd="0" destOrd="0" presId="urn:microsoft.com/office/officeart/2005/8/layout/radial3"/>
    <dgm:cxn modelId="{C4BE984B-2AF8-4882-816A-533F2602D850}" srcId="{C7A2B4F6-6B0A-4408-8333-066C6C63C4C5}" destId="{23D854F3-D89E-4CF9-8AA1-1D8442B7264D}" srcOrd="0" destOrd="0" parTransId="{D7A933DF-51DC-48ED-851A-EF0C463B1B27}" sibTransId="{98FA0FBD-C00B-4014-805C-3C74EB946AB5}"/>
    <dgm:cxn modelId="{F51F0E5A-80D6-4988-BA3D-F5E2244D3E54}" type="presOf" srcId="{829EA9B8-EC1A-48B1-95A9-53C1BE17C2AD}" destId="{C6896664-CB6C-415F-B06B-67BFD8BEFD63}" srcOrd="0" destOrd="0" presId="urn:microsoft.com/office/officeart/2005/8/layout/radial3"/>
    <dgm:cxn modelId="{73A6B87A-4BBB-4C18-9785-AA4BB6358258}" type="presOf" srcId="{59D49676-DDEA-4922-96D6-DE1B3C8139DB}" destId="{3A7FFD76-057F-4B36-9D90-164CD8F045C5}" srcOrd="0" destOrd="0" presId="urn:microsoft.com/office/officeart/2005/8/layout/radial3"/>
    <dgm:cxn modelId="{EE0B9D88-57C8-4F92-BA8C-B4CA18F58841}" type="presOf" srcId="{16D2DA81-1844-4FA3-B7C6-B7785E98FCF9}" destId="{D6182F7C-EE86-4D66-9EC3-281EE90DF721}" srcOrd="0" destOrd="0" presId="urn:microsoft.com/office/officeart/2005/8/layout/radial3"/>
    <dgm:cxn modelId="{56FAB49A-ECFF-4F32-9DBE-293D5C965DD3}" srcId="{23D854F3-D89E-4CF9-8AA1-1D8442B7264D}" destId="{6F750781-E2A7-4A3A-B26B-BDB5AB62A2B0}" srcOrd="1" destOrd="0" parTransId="{6049E414-25F5-4336-9563-4507A1728694}" sibTransId="{FC7A6385-2211-41CA-85CA-0FDAF5BAF82C}"/>
    <dgm:cxn modelId="{DE56EEAF-41DF-4E11-BBAF-BE8A4177C57D}" srcId="{23D854F3-D89E-4CF9-8AA1-1D8442B7264D}" destId="{3EDF615C-3F75-4C9D-A6E5-C0BA85F48A1B}" srcOrd="0" destOrd="0" parTransId="{DB77DC7A-32C3-4080-A51C-629469760D18}" sibTransId="{1C956821-5E4B-4F46-8EE1-45E68FA2D2C8}"/>
    <dgm:cxn modelId="{2CBFF6DB-4C67-4B64-9E07-3CE0410FA8B6}" srcId="{23D854F3-D89E-4CF9-8AA1-1D8442B7264D}" destId="{ED4317F6-A913-4117-8500-BB688364E51D}" srcOrd="3" destOrd="0" parTransId="{BDF7E02C-6E89-4583-950F-570737DDDA41}" sibTransId="{D34FC8DF-DE17-435F-942E-8A2114EAB1D9}"/>
    <dgm:cxn modelId="{D1CCE7E4-19FD-4260-8D58-E93629325597}" srcId="{23D854F3-D89E-4CF9-8AA1-1D8442B7264D}" destId="{829EA9B8-EC1A-48B1-95A9-53C1BE17C2AD}" srcOrd="2" destOrd="0" parTransId="{FF371B66-25DB-44BA-8969-8F2D42D37B52}" sibTransId="{3708A174-BC4C-4835-A090-B4294380E64F}"/>
    <dgm:cxn modelId="{E0DF79E6-2DBC-43A0-977E-820726B7BEB0}" type="presOf" srcId="{3EDF615C-3F75-4C9D-A6E5-C0BA85F48A1B}" destId="{0B53B37A-A1C8-4090-843E-64291AD2B5AB}" srcOrd="0" destOrd="0" presId="urn:microsoft.com/office/officeart/2005/8/layout/radial3"/>
    <dgm:cxn modelId="{7296FCE8-0BB1-433E-B4C8-382F70A00383}" type="presOf" srcId="{6D994185-8018-4E07-B5A9-4C86BAA69326}" destId="{5754E1D8-1266-4875-B0E7-37822BDE5171}" srcOrd="0" destOrd="0" presId="urn:microsoft.com/office/officeart/2005/8/layout/radial3"/>
    <dgm:cxn modelId="{2E5CB1F9-EAEA-4F71-BEA2-58F4CD564EBD}" type="presOf" srcId="{23D854F3-D89E-4CF9-8AA1-1D8442B7264D}" destId="{1EA21AF3-7894-4C88-A055-E73591B15B42}" srcOrd="0" destOrd="0" presId="urn:microsoft.com/office/officeart/2005/8/layout/radial3"/>
    <dgm:cxn modelId="{1331A29A-F5C5-4E5B-9BF2-6317624656B5}" type="presParOf" srcId="{B313A40B-9ED2-43E0-88B2-F2D7C60679C3}" destId="{F3791891-948F-458D-BAC1-672EBCDD847F}" srcOrd="0" destOrd="0" presId="urn:microsoft.com/office/officeart/2005/8/layout/radial3"/>
    <dgm:cxn modelId="{FE3AD1CB-1E15-4BA5-9EC4-E1CC293CCE51}" type="presParOf" srcId="{F3791891-948F-458D-BAC1-672EBCDD847F}" destId="{1EA21AF3-7894-4C88-A055-E73591B15B42}" srcOrd="0" destOrd="0" presId="urn:microsoft.com/office/officeart/2005/8/layout/radial3"/>
    <dgm:cxn modelId="{2916EFBF-F55A-41CD-899C-5706E135B2B9}" type="presParOf" srcId="{F3791891-948F-458D-BAC1-672EBCDD847F}" destId="{0B53B37A-A1C8-4090-843E-64291AD2B5AB}" srcOrd="1" destOrd="0" presId="urn:microsoft.com/office/officeart/2005/8/layout/radial3"/>
    <dgm:cxn modelId="{CC227582-24C9-4672-95C2-469776B18C7C}" type="presParOf" srcId="{F3791891-948F-458D-BAC1-672EBCDD847F}" destId="{01DBEA5E-5895-4DD0-BDEC-6AFC5AC4666D}" srcOrd="2" destOrd="0" presId="urn:microsoft.com/office/officeart/2005/8/layout/radial3"/>
    <dgm:cxn modelId="{C959F917-7433-4C3B-9F53-78AA626ABB66}" type="presParOf" srcId="{F3791891-948F-458D-BAC1-672EBCDD847F}" destId="{C6896664-CB6C-415F-B06B-67BFD8BEFD63}" srcOrd="3" destOrd="0" presId="urn:microsoft.com/office/officeart/2005/8/layout/radial3"/>
    <dgm:cxn modelId="{357B7B3F-232B-477B-9509-D0E48FF593B7}" type="presParOf" srcId="{F3791891-948F-458D-BAC1-672EBCDD847F}" destId="{4E425467-8C4A-4DD6-8B5E-9FAAC03E67D7}" srcOrd="4" destOrd="0" presId="urn:microsoft.com/office/officeart/2005/8/layout/radial3"/>
    <dgm:cxn modelId="{7C01A5F2-D8CA-467F-8983-3BECA87CB1E7}" type="presParOf" srcId="{F3791891-948F-458D-BAC1-672EBCDD847F}" destId="{3A7FFD76-057F-4B36-9D90-164CD8F045C5}" srcOrd="5" destOrd="0" presId="urn:microsoft.com/office/officeart/2005/8/layout/radial3"/>
    <dgm:cxn modelId="{95B2C968-F87F-4F43-83F1-711203FF9F65}" type="presParOf" srcId="{F3791891-948F-458D-BAC1-672EBCDD847F}" destId="{5754E1D8-1266-4875-B0E7-37822BDE5171}" srcOrd="6" destOrd="0" presId="urn:microsoft.com/office/officeart/2005/8/layout/radial3"/>
    <dgm:cxn modelId="{1D84E1A0-6A1A-41EF-A8AC-8584E8514C7B}" type="presParOf" srcId="{F3791891-948F-458D-BAC1-672EBCDD847F}" destId="{D6182F7C-EE86-4D66-9EC3-281EE90DF721}" srcOrd="7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3BB3D14-287F-4E87-8254-7D70A3940176}" type="doc">
      <dgm:prSet loTypeId="urn:microsoft.com/office/officeart/2005/8/layout/cycle6" loCatId="relationship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327FDE0-0BA9-49A5-B7A9-127269013275}">
      <dgm:prSet phldrT="[Text]" custT="1"/>
      <dgm:spPr/>
      <dgm:t>
        <a:bodyPr/>
        <a:lstStyle/>
        <a:p>
          <a:r>
            <a:rPr lang="sl-SI" sz="1800" b="1" u="sng">
              <a:latin typeface="+mj-lt"/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iPOT</a:t>
          </a:r>
          <a:endParaRPr lang="en-US" sz="1800" dirty="0"/>
        </a:p>
      </dgm:t>
    </dgm:pt>
    <dgm:pt modelId="{D392428E-8FF3-4C29-8CBD-838428C93C31}" type="parTrans" cxnId="{0B2EB905-621D-412B-9D6D-4028FF9753F6}">
      <dgm:prSet/>
      <dgm:spPr/>
      <dgm:t>
        <a:bodyPr/>
        <a:lstStyle/>
        <a:p>
          <a:endParaRPr lang="en-US" sz="1800"/>
        </a:p>
      </dgm:t>
    </dgm:pt>
    <dgm:pt modelId="{63038AA3-F781-4745-901D-984A48E735D5}" type="sibTrans" cxnId="{0B2EB905-621D-412B-9D6D-4028FF9753F6}">
      <dgm:prSet/>
      <dgm:spPr/>
      <dgm:t>
        <a:bodyPr/>
        <a:lstStyle/>
        <a:p>
          <a:endParaRPr lang="en-US" sz="1800"/>
        </a:p>
      </dgm:t>
    </dgm:pt>
    <dgm:pt modelId="{A4DC0B55-C2F5-40BD-B76A-C881A68A8A6F}">
      <dgm:prSet phldrT="[Text]" custT="1"/>
      <dgm:spPr/>
      <dgm:t>
        <a:bodyPr/>
        <a:lstStyle/>
        <a:p>
          <a:r>
            <a:rPr lang="sl-SI" sz="1800" b="1">
              <a:latin typeface="+mj-lt"/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Projekt AI4energy</a:t>
          </a:r>
          <a:endParaRPr lang="en-US" sz="1800" dirty="0"/>
        </a:p>
      </dgm:t>
    </dgm:pt>
    <dgm:pt modelId="{F137A1AF-81EF-40E1-AA0F-AE266C767D5B}" type="parTrans" cxnId="{F52B7BF8-9AD8-4E42-8579-CA67194CDA58}">
      <dgm:prSet/>
      <dgm:spPr/>
      <dgm:t>
        <a:bodyPr/>
        <a:lstStyle/>
        <a:p>
          <a:endParaRPr lang="en-US" sz="1800"/>
        </a:p>
      </dgm:t>
    </dgm:pt>
    <dgm:pt modelId="{1EB4B5E5-405D-4734-834F-900CB6DB53D2}" type="sibTrans" cxnId="{F52B7BF8-9AD8-4E42-8579-CA67194CDA58}">
      <dgm:prSet/>
      <dgm:spPr/>
      <dgm:t>
        <a:bodyPr/>
        <a:lstStyle/>
        <a:p>
          <a:endParaRPr lang="en-US" sz="1800"/>
        </a:p>
      </dgm:t>
    </dgm:pt>
    <dgm:pt modelId="{6F526FC0-81E5-4698-A796-DD4562D40A8D}">
      <dgm:prSet phldrT="[Text]" custT="1"/>
      <dgm:spPr/>
      <dgm:t>
        <a:bodyPr/>
        <a:lstStyle/>
        <a:p>
          <a:r>
            <a:rPr lang="sl-SI" sz="1800" b="1" u="sng" dirty="0">
              <a:solidFill>
                <a:schemeClr val="bg1"/>
              </a:solidFill>
              <a:latin typeface="+mj-lt"/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GENPSE</a:t>
          </a:r>
          <a:endParaRPr lang="en-US" sz="1800" dirty="0">
            <a:solidFill>
              <a:schemeClr val="bg1"/>
            </a:solidFill>
          </a:endParaRPr>
        </a:p>
      </dgm:t>
    </dgm:pt>
    <dgm:pt modelId="{A9363BED-811B-45B6-9392-A32690A54670}" type="parTrans" cxnId="{140E4866-B435-44DD-A1F9-008245F1FFBF}">
      <dgm:prSet/>
      <dgm:spPr/>
      <dgm:t>
        <a:bodyPr/>
        <a:lstStyle/>
        <a:p>
          <a:endParaRPr lang="en-US" sz="1800"/>
        </a:p>
      </dgm:t>
    </dgm:pt>
    <dgm:pt modelId="{53790DC9-2E2B-4A41-B35A-F0729342AC6A}" type="sibTrans" cxnId="{140E4866-B435-44DD-A1F9-008245F1FFBF}">
      <dgm:prSet/>
      <dgm:spPr/>
      <dgm:t>
        <a:bodyPr/>
        <a:lstStyle/>
        <a:p>
          <a:endParaRPr lang="en-US" sz="1800"/>
        </a:p>
      </dgm:t>
    </dgm:pt>
    <dgm:pt modelId="{61203410-EE4E-4794-BF01-52DF48E4130B}">
      <dgm:prSet phldrT="[Text]" custT="1"/>
      <dgm:spPr/>
      <dgm:t>
        <a:bodyPr/>
        <a:lstStyle/>
        <a:p>
          <a:r>
            <a:rPr lang="sl-SI" sz="1800" b="1" u="sng">
              <a:latin typeface="+mj-lt"/>
            </a:rPr>
            <a:t>PollFree</a:t>
          </a:r>
          <a:endParaRPr lang="en-US" sz="1800" dirty="0"/>
        </a:p>
      </dgm:t>
    </dgm:pt>
    <dgm:pt modelId="{2C8A1198-A38E-494A-AB93-3AB24A027131}" type="parTrans" cxnId="{47E504F0-5547-4AAB-9A9F-E90E1AB3658F}">
      <dgm:prSet/>
      <dgm:spPr/>
      <dgm:t>
        <a:bodyPr/>
        <a:lstStyle/>
        <a:p>
          <a:endParaRPr lang="en-US" sz="1800"/>
        </a:p>
      </dgm:t>
    </dgm:pt>
    <dgm:pt modelId="{323CF080-E421-4044-9A8F-86476A5569D4}" type="sibTrans" cxnId="{47E504F0-5547-4AAB-9A9F-E90E1AB3658F}">
      <dgm:prSet/>
      <dgm:spPr/>
      <dgm:t>
        <a:bodyPr/>
        <a:lstStyle/>
        <a:p>
          <a:endParaRPr lang="en-US" sz="1800"/>
        </a:p>
      </dgm:t>
    </dgm:pt>
    <dgm:pt modelId="{B80BBDFC-55FA-487E-8F8E-E33B2B8A44A7}">
      <dgm:prSet phldrT="[Text]" custT="1"/>
      <dgm:spPr/>
      <dgm:t>
        <a:bodyPr/>
        <a:lstStyle/>
        <a:p>
          <a:r>
            <a:rPr lang="sl-SI" sz="1800" b="1" u="sng">
              <a:latin typeface="+mj-lt"/>
            </a:rPr>
            <a:t>5G Varnost</a:t>
          </a:r>
          <a:endParaRPr lang="en-US" sz="1800" dirty="0"/>
        </a:p>
      </dgm:t>
    </dgm:pt>
    <dgm:pt modelId="{30052F1C-C57E-479B-B640-8D40D630A43C}" type="parTrans" cxnId="{50926554-DAD4-4A8A-A5AB-D54BC7648A65}">
      <dgm:prSet/>
      <dgm:spPr/>
      <dgm:t>
        <a:bodyPr/>
        <a:lstStyle/>
        <a:p>
          <a:endParaRPr lang="en-US" sz="1800"/>
        </a:p>
      </dgm:t>
    </dgm:pt>
    <dgm:pt modelId="{5D791CD6-5C71-4820-BF9F-1E8C57EDB25B}" type="sibTrans" cxnId="{50926554-DAD4-4A8A-A5AB-D54BC7648A65}">
      <dgm:prSet/>
      <dgm:spPr/>
      <dgm:t>
        <a:bodyPr/>
        <a:lstStyle/>
        <a:p>
          <a:endParaRPr lang="en-US" sz="1800"/>
        </a:p>
      </dgm:t>
    </dgm:pt>
    <dgm:pt modelId="{A8F07D13-3DA5-41AC-A3D8-6A035F3FDFD0}">
      <dgm:prSet phldrT="[Text]" custT="1"/>
      <dgm:spPr/>
      <dgm:t>
        <a:bodyPr/>
        <a:lstStyle/>
        <a:p>
          <a:r>
            <a:rPr lang="sl-SI" sz="1800" b="1" u="sng" dirty="0">
              <a:solidFill>
                <a:schemeClr val="bg1"/>
              </a:solidFill>
              <a:latin typeface="+mj-lt"/>
              <a:hlinkClick xmlns:r="http://schemas.openxmlformats.org/officeDocument/2006/relationships"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”</a:t>
          </a:r>
          <a:r>
            <a:rPr lang="sr-Latn-ME" sz="1800" b="1" u="sng" dirty="0">
              <a:solidFill>
                <a:schemeClr val="bg1"/>
              </a:solidFill>
              <a:latin typeface="+mj-lt"/>
              <a:hlinkClick xmlns:r="http://schemas.openxmlformats.org/officeDocument/2006/relationships"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VOLTA”</a:t>
          </a:r>
          <a:endParaRPr lang="en-US" sz="1800" dirty="0">
            <a:solidFill>
              <a:schemeClr val="bg1"/>
            </a:solidFill>
          </a:endParaRPr>
        </a:p>
      </dgm:t>
    </dgm:pt>
    <dgm:pt modelId="{BF52DCC7-4C6C-48D9-A44A-E54D3B6C7782}" type="parTrans" cxnId="{078E74D9-2163-4F9B-9A05-3BEDD548BD20}">
      <dgm:prSet/>
      <dgm:spPr/>
      <dgm:t>
        <a:bodyPr/>
        <a:lstStyle/>
        <a:p>
          <a:endParaRPr lang="en-US" sz="1800"/>
        </a:p>
      </dgm:t>
    </dgm:pt>
    <dgm:pt modelId="{F8CA189F-9064-450A-8C43-1F8D52649BF4}" type="sibTrans" cxnId="{078E74D9-2163-4F9B-9A05-3BEDD548BD20}">
      <dgm:prSet/>
      <dgm:spPr/>
      <dgm:t>
        <a:bodyPr/>
        <a:lstStyle/>
        <a:p>
          <a:endParaRPr lang="en-US" sz="1800"/>
        </a:p>
      </dgm:t>
    </dgm:pt>
    <dgm:pt modelId="{91386A6E-C311-495E-8B40-6EA95465CE36}">
      <dgm:prSet phldrT="[Text]" custT="1"/>
      <dgm:spPr/>
      <dgm:t>
        <a:bodyPr/>
        <a:lstStyle/>
        <a:p>
          <a:r>
            <a:rPr lang="sr-Latn-ME" sz="1800" b="1" u="sng" dirty="0">
              <a:solidFill>
                <a:schemeClr val="bg1"/>
              </a:solidFill>
              <a:latin typeface="+mj-lt"/>
              <a:hlinkClick xmlns:r="http://schemas.openxmlformats.org/officeDocument/2006/relationships"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Projekt PAKT</a:t>
          </a:r>
          <a:endParaRPr lang="en-US" sz="1800" dirty="0">
            <a:solidFill>
              <a:schemeClr val="bg1"/>
            </a:solidFill>
          </a:endParaRPr>
        </a:p>
      </dgm:t>
    </dgm:pt>
    <dgm:pt modelId="{1F6EAC06-6F42-4CE3-AE18-79137DE67D3C}" type="parTrans" cxnId="{D43BBD3F-9139-4991-85A2-84C873E94E41}">
      <dgm:prSet/>
      <dgm:spPr/>
      <dgm:t>
        <a:bodyPr/>
        <a:lstStyle/>
        <a:p>
          <a:endParaRPr lang="en-US" sz="1800"/>
        </a:p>
      </dgm:t>
    </dgm:pt>
    <dgm:pt modelId="{9149B8E4-EF08-49E9-9423-9F7B6AA859BF}" type="sibTrans" cxnId="{D43BBD3F-9139-4991-85A2-84C873E94E41}">
      <dgm:prSet/>
      <dgm:spPr/>
      <dgm:t>
        <a:bodyPr/>
        <a:lstStyle/>
        <a:p>
          <a:endParaRPr lang="en-US" sz="1800"/>
        </a:p>
      </dgm:t>
    </dgm:pt>
    <dgm:pt modelId="{44887C24-704B-4DC9-B221-3FAAF4AB78E6}">
      <dgm:prSet custT="1"/>
      <dgm:spPr/>
      <dgm:t>
        <a:bodyPr/>
        <a:lstStyle/>
        <a:p>
          <a:r>
            <a:rPr lang="sl-SI" sz="1800" b="1" u="sng">
              <a:latin typeface="+mj-lt"/>
              <a:hlinkClick xmlns:r="http://schemas.openxmlformats.org/officeDocument/2006/relationships" r:id="rId6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IMPRODOVA</a:t>
          </a:r>
          <a:endParaRPr lang="en-US" sz="1800" dirty="0"/>
        </a:p>
      </dgm:t>
    </dgm:pt>
    <dgm:pt modelId="{2139A939-4499-4FEF-BDB8-C427D9EE62E6}" type="parTrans" cxnId="{BC6C265F-1235-4703-B0AE-C4E2D30A9EA6}">
      <dgm:prSet/>
      <dgm:spPr/>
      <dgm:t>
        <a:bodyPr/>
        <a:lstStyle/>
        <a:p>
          <a:endParaRPr lang="en-US" sz="1800"/>
        </a:p>
      </dgm:t>
    </dgm:pt>
    <dgm:pt modelId="{9512CB13-FC0F-419D-AB85-69DFC371F740}" type="sibTrans" cxnId="{BC6C265F-1235-4703-B0AE-C4E2D30A9EA6}">
      <dgm:prSet/>
      <dgm:spPr/>
      <dgm:t>
        <a:bodyPr/>
        <a:lstStyle/>
        <a:p>
          <a:endParaRPr lang="en-US" sz="1800"/>
        </a:p>
      </dgm:t>
    </dgm:pt>
    <dgm:pt modelId="{372EB58A-02EA-4315-B4D1-8F9D28E92B1F}">
      <dgm:prSet phldrT="[Text]" custT="1"/>
      <dgm:spPr/>
      <dgm:t>
        <a:bodyPr/>
        <a:lstStyle/>
        <a:p>
          <a:r>
            <a:rPr lang="sl-SI" sz="1800" b="1" u="sng">
              <a:latin typeface="+mj-lt"/>
              <a:hlinkClick xmlns:r="http://schemas.openxmlformats.org/officeDocument/2006/relationships" r:id="rId7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Ekosmart RRP1 -RRP6</a:t>
          </a:r>
          <a:endParaRPr lang="en-US" sz="1800" dirty="0"/>
        </a:p>
      </dgm:t>
    </dgm:pt>
    <dgm:pt modelId="{63B6CDB3-C9F0-4266-A301-C6FDD2F5E4A6}" type="parTrans" cxnId="{454AD4F7-081D-4F6A-9181-57294C94039E}">
      <dgm:prSet/>
      <dgm:spPr/>
      <dgm:t>
        <a:bodyPr/>
        <a:lstStyle/>
        <a:p>
          <a:endParaRPr lang="en-US" sz="1800"/>
        </a:p>
      </dgm:t>
    </dgm:pt>
    <dgm:pt modelId="{08655ECD-F825-4569-AFB2-96EB1CCB1113}" type="sibTrans" cxnId="{454AD4F7-081D-4F6A-9181-57294C94039E}">
      <dgm:prSet/>
      <dgm:spPr/>
      <dgm:t>
        <a:bodyPr/>
        <a:lstStyle/>
        <a:p>
          <a:endParaRPr lang="en-US" sz="1800"/>
        </a:p>
      </dgm:t>
    </dgm:pt>
    <dgm:pt modelId="{24AEE4BF-ACAB-436F-A37E-732689D8A11E}">
      <dgm:prSet phldrT="[Text]" custT="1"/>
      <dgm:spPr/>
      <dgm:t>
        <a:bodyPr/>
        <a:lstStyle/>
        <a:p>
          <a:r>
            <a:rPr lang="sl-SI" sz="1800" b="1" u="sng" dirty="0" err="1">
              <a:solidFill>
                <a:schemeClr val="bg1"/>
              </a:solidFill>
              <a:latin typeface="+mj-lt"/>
              <a:hlinkClick xmlns:r="http://schemas.openxmlformats.org/officeDocument/2006/relationships" r:id="rId8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I_HeERO</a:t>
          </a:r>
          <a:endParaRPr lang="en-US" sz="1800" dirty="0">
            <a:solidFill>
              <a:schemeClr val="bg1"/>
            </a:solidFill>
          </a:endParaRPr>
        </a:p>
      </dgm:t>
    </dgm:pt>
    <dgm:pt modelId="{AD1461DC-5587-4CC5-BF86-7A857B45BF20}" type="parTrans" cxnId="{5823F647-CB3A-4D5D-8551-11034341EF19}">
      <dgm:prSet/>
      <dgm:spPr/>
      <dgm:t>
        <a:bodyPr/>
        <a:lstStyle/>
        <a:p>
          <a:endParaRPr lang="en-US" sz="1800"/>
        </a:p>
      </dgm:t>
    </dgm:pt>
    <dgm:pt modelId="{2E81F945-DEEA-41AC-A23F-C94129387AE0}" type="sibTrans" cxnId="{5823F647-CB3A-4D5D-8551-11034341EF19}">
      <dgm:prSet/>
      <dgm:spPr/>
      <dgm:t>
        <a:bodyPr/>
        <a:lstStyle/>
        <a:p>
          <a:endParaRPr lang="en-US" sz="1800"/>
        </a:p>
      </dgm:t>
    </dgm:pt>
    <dgm:pt modelId="{489E4EAC-619F-49F0-9F4D-282A3303EF2F}">
      <dgm:prSet phldrT="[Text]" custT="1"/>
      <dgm:spPr/>
      <dgm:t>
        <a:bodyPr spcFirstLastPara="0" vert="horz" wrap="square" lIns="76200" tIns="76200" rIns="76200" bIns="76200" numCol="1" spcCol="1270" anchor="ctr" anchorCtr="0"/>
        <a:lstStyle/>
        <a:p>
          <a:r>
            <a:rPr lang="sr-Latn-ME" sz="1800" b="1" u="sng" kern="1200" dirty="0">
              <a:latin typeface="Calibri Light" panose="020F0302020204030204"/>
              <a:ea typeface="+mn-ea"/>
              <a:cs typeface="+mn-cs"/>
              <a:hlinkClick xmlns:r="http://schemas.openxmlformats.org/officeDocument/2006/relationships" r:id="rId9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KOC</a:t>
          </a:r>
          <a:r>
            <a:rPr lang="sr-Latn-ME" sz="1800" b="1" u="sng" kern="1200" dirty="0">
              <a:latin typeface="Calibri Light" panose="020F0302020204030204"/>
              <a:ea typeface="+mn-ea"/>
              <a:cs typeface="+mn-cs"/>
            </a:rPr>
            <a:t> </a:t>
          </a:r>
          <a:r>
            <a:rPr lang="sr-Latn-ME" sz="1800" b="1" u="sng" kern="1200" dirty="0">
              <a:solidFill>
                <a:schemeClr val="bg1"/>
              </a:solidFill>
              <a:latin typeface="+mj-lt"/>
              <a:hlinkClick xmlns:r="http://schemas.openxmlformats.org/officeDocument/2006/relationships" r:id="rId9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PMiS</a:t>
          </a:r>
          <a:endParaRPr lang="en-US" sz="1800" kern="1200" dirty="0">
            <a:solidFill>
              <a:schemeClr val="bg1"/>
            </a:solidFill>
          </a:endParaRPr>
        </a:p>
      </dgm:t>
    </dgm:pt>
    <dgm:pt modelId="{1F831C14-E651-494A-9CA4-6F42F9342449}" type="parTrans" cxnId="{68C987FE-7F58-414C-84AB-E4C27986E245}">
      <dgm:prSet/>
      <dgm:spPr/>
      <dgm:t>
        <a:bodyPr/>
        <a:lstStyle/>
        <a:p>
          <a:endParaRPr lang="en-US" sz="1800"/>
        </a:p>
      </dgm:t>
    </dgm:pt>
    <dgm:pt modelId="{DE01A87E-C48F-426A-B7B1-8DA0E46B6278}" type="sibTrans" cxnId="{68C987FE-7F58-414C-84AB-E4C27986E245}">
      <dgm:prSet/>
      <dgm:spPr/>
      <dgm:t>
        <a:bodyPr/>
        <a:lstStyle/>
        <a:p>
          <a:endParaRPr lang="en-US" sz="1800"/>
        </a:p>
      </dgm:t>
    </dgm:pt>
    <dgm:pt modelId="{D4EC4A5A-A4F1-4749-A1D0-1E35C04B9EE5}" type="pres">
      <dgm:prSet presAssocID="{73BB3D14-287F-4E87-8254-7D70A3940176}" presName="cycle" presStyleCnt="0">
        <dgm:presLayoutVars>
          <dgm:dir/>
          <dgm:resizeHandles val="exact"/>
        </dgm:presLayoutVars>
      </dgm:prSet>
      <dgm:spPr/>
    </dgm:pt>
    <dgm:pt modelId="{CECF773D-F79D-45FF-A0BB-C8B4E381FFFB}" type="pres">
      <dgm:prSet presAssocID="{2327FDE0-0BA9-49A5-B7A9-127269013275}" presName="node" presStyleLbl="node1" presStyleIdx="0" presStyleCnt="11" custScaleX="167079" custScaleY="129279" custRadScaleRad="100190" custRadScaleInc="48666">
        <dgm:presLayoutVars>
          <dgm:bulletEnabled val="1"/>
        </dgm:presLayoutVars>
      </dgm:prSet>
      <dgm:spPr/>
    </dgm:pt>
    <dgm:pt modelId="{C1B171CA-1418-4D47-8A4B-DA0C93E07467}" type="pres">
      <dgm:prSet presAssocID="{2327FDE0-0BA9-49A5-B7A9-127269013275}" presName="spNode" presStyleCnt="0"/>
      <dgm:spPr/>
    </dgm:pt>
    <dgm:pt modelId="{C19E2CF7-AA55-44AA-97B6-9D201EDEBC94}" type="pres">
      <dgm:prSet presAssocID="{63038AA3-F781-4745-901D-984A48E735D5}" presName="sibTrans" presStyleLbl="sibTrans1D1" presStyleIdx="0" presStyleCnt="11"/>
      <dgm:spPr/>
    </dgm:pt>
    <dgm:pt modelId="{7E9DDB8A-32C2-42C3-B96C-43B30FAADAD6}" type="pres">
      <dgm:prSet presAssocID="{A4DC0B55-C2F5-40BD-B76A-C881A68A8A6F}" presName="node" presStyleLbl="node1" presStyleIdx="1" presStyleCnt="11" custScaleX="187019" custScaleY="124183" custRadScaleRad="103549" custRadScaleInc="107008">
        <dgm:presLayoutVars>
          <dgm:bulletEnabled val="1"/>
        </dgm:presLayoutVars>
      </dgm:prSet>
      <dgm:spPr/>
    </dgm:pt>
    <dgm:pt modelId="{EB274577-C545-4818-A412-D6A179A2A68D}" type="pres">
      <dgm:prSet presAssocID="{A4DC0B55-C2F5-40BD-B76A-C881A68A8A6F}" presName="spNode" presStyleCnt="0"/>
      <dgm:spPr/>
    </dgm:pt>
    <dgm:pt modelId="{4CC4805F-2829-4A2C-87FE-7AE0F9D92A44}" type="pres">
      <dgm:prSet presAssocID="{1EB4B5E5-405D-4734-834F-900CB6DB53D2}" presName="sibTrans" presStyleLbl="sibTrans1D1" presStyleIdx="1" presStyleCnt="11"/>
      <dgm:spPr/>
    </dgm:pt>
    <dgm:pt modelId="{921806EA-7943-4848-AAC8-AF1FF63C5BE0}" type="pres">
      <dgm:prSet presAssocID="{6F526FC0-81E5-4698-A796-DD4562D40A8D}" presName="node" presStyleLbl="node1" presStyleIdx="2" presStyleCnt="11" custScaleX="198920" custScaleY="133947" custRadScaleRad="104409" custRadScaleInc="49086">
        <dgm:presLayoutVars>
          <dgm:bulletEnabled val="1"/>
        </dgm:presLayoutVars>
      </dgm:prSet>
      <dgm:spPr/>
    </dgm:pt>
    <dgm:pt modelId="{B16C61BD-E28D-4897-AB68-A9601FF2C428}" type="pres">
      <dgm:prSet presAssocID="{6F526FC0-81E5-4698-A796-DD4562D40A8D}" presName="spNode" presStyleCnt="0"/>
      <dgm:spPr/>
    </dgm:pt>
    <dgm:pt modelId="{78C67D49-7816-4E50-A744-40A26AD703AD}" type="pres">
      <dgm:prSet presAssocID="{53790DC9-2E2B-4A41-B35A-F0729342AC6A}" presName="sibTrans" presStyleLbl="sibTrans1D1" presStyleIdx="2" presStyleCnt="11"/>
      <dgm:spPr/>
    </dgm:pt>
    <dgm:pt modelId="{3DAAB74F-FA36-4EA4-B711-1C272E5BA5AD}" type="pres">
      <dgm:prSet presAssocID="{44887C24-704B-4DC9-B221-3FAAF4AB78E6}" presName="node" presStyleLbl="node1" presStyleIdx="3" presStyleCnt="11" custScaleX="190482" custScaleY="126971" custRadScaleRad="105472" custRadScaleInc="-6153">
        <dgm:presLayoutVars>
          <dgm:bulletEnabled val="1"/>
        </dgm:presLayoutVars>
      </dgm:prSet>
      <dgm:spPr/>
    </dgm:pt>
    <dgm:pt modelId="{AA547347-F301-4C69-BFC6-B7EFB475567A}" type="pres">
      <dgm:prSet presAssocID="{44887C24-704B-4DC9-B221-3FAAF4AB78E6}" presName="spNode" presStyleCnt="0"/>
      <dgm:spPr/>
    </dgm:pt>
    <dgm:pt modelId="{05574A3F-EA22-4982-8DE5-9064BE50C792}" type="pres">
      <dgm:prSet presAssocID="{9512CB13-FC0F-419D-AB85-69DFC371F740}" presName="sibTrans" presStyleLbl="sibTrans1D1" presStyleIdx="3" presStyleCnt="11"/>
      <dgm:spPr/>
    </dgm:pt>
    <dgm:pt modelId="{1B9A7A52-F83A-4FAD-9422-719F512FC62C}" type="pres">
      <dgm:prSet presAssocID="{61203410-EE4E-4794-BF01-52DF48E4130B}" presName="node" presStyleLbl="node1" presStyleIdx="4" presStyleCnt="11" custScaleX="190537" custScaleY="129219" custRadScaleRad="101831" custRadScaleInc="-93606">
        <dgm:presLayoutVars>
          <dgm:bulletEnabled val="1"/>
        </dgm:presLayoutVars>
      </dgm:prSet>
      <dgm:spPr/>
    </dgm:pt>
    <dgm:pt modelId="{CC1E8DD3-41F1-4EEF-933A-D134F3F83BDE}" type="pres">
      <dgm:prSet presAssocID="{61203410-EE4E-4794-BF01-52DF48E4130B}" presName="spNode" presStyleCnt="0"/>
      <dgm:spPr/>
    </dgm:pt>
    <dgm:pt modelId="{43F4D5EC-F530-4939-9950-2A343665499D}" type="pres">
      <dgm:prSet presAssocID="{323CF080-E421-4044-9A8F-86476A5569D4}" presName="sibTrans" presStyleLbl="sibTrans1D1" presStyleIdx="4" presStyleCnt="11"/>
      <dgm:spPr/>
    </dgm:pt>
    <dgm:pt modelId="{C3216A1B-F6D8-4448-AAAC-93AC6C98010C}" type="pres">
      <dgm:prSet presAssocID="{B80BBDFC-55FA-487E-8F8E-E33B2B8A44A7}" presName="node" presStyleLbl="node1" presStyleIdx="5" presStyleCnt="11" custScaleX="169207" custScaleY="128544" custRadScaleRad="96846" custRadScaleInc="-86069">
        <dgm:presLayoutVars>
          <dgm:bulletEnabled val="1"/>
        </dgm:presLayoutVars>
      </dgm:prSet>
      <dgm:spPr/>
    </dgm:pt>
    <dgm:pt modelId="{6491FC1F-2CDC-4D6E-967A-DCC54989184C}" type="pres">
      <dgm:prSet presAssocID="{B80BBDFC-55FA-487E-8F8E-E33B2B8A44A7}" presName="spNode" presStyleCnt="0"/>
      <dgm:spPr/>
    </dgm:pt>
    <dgm:pt modelId="{D9C8EDAA-96A0-41AC-862E-5632971317A7}" type="pres">
      <dgm:prSet presAssocID="{5D791CD6-5C71-4820-BF9F-1E8C57EDB25B}" presName="sibTrans" presStyleLbl="sibTrans1D1" presStyleIdx="5" presStyleCnt="11"/>
      <dgm:spPr/>
    </dgm:pt>
    <dgm:pt modelId="{192F2F84-D034-49AD-8646-93469F9C0BC5}" type="pres">
      <dgm:prSet presAssocID="{A8F07D13-3DA5-41AC-A3D8-6A035F3FDFD0}" presName="node" presStyleLbl="node1" presStyleIdx="6" presStyleCnt="11" custScaleX="154480" custScaleY="111964" custRadScaleRad="96496" custRadScaleInc="-2287">
        <dgm:presLayoutVars>
          <dgm:bulletEnabled val="1"/>
        </dgm:presLayoutVars>
      </dgm:prSet>
      <dgm:spPr/>
    </dgm:pt>
    <dgm:pt modelId="{966EE6C3-BCD7-419F-8E86-01F9EDBC5064}" type="pres">
      <dgm:prSet presAssocID="{A8F07D13-3DA5-41AC-A3D8-6A035F3FDFD0}" presName="spNode" presStyleCnt="0"/>
      <dgm:spPr/>
    </dgm:pt>
    <dgm:pt modelId="{1A9902BE-1778-418A-9DBF-AF0D227FD81E}" type="pres">
      <dgm:prSet presAssocID="{F8CA189F-9064-450A-8C43-1F8D52649BF4}" presName="sibTrans" presStyleLbl="sibTrans1D1" presStyleIdx="6" presStyleCnt="11"/>
      <dgm:spPr/>
    </dgm:pt>
    <dgm:pt modelId="{1E0BB0DC-15FE-451F-854D-CD536A7F0B29}" type="pres">
      <dgm:prSet presAssocID="{91386A6E-C311-495E-8B40-6EA95465CE36}" presName="node" presStyleLbl="node1" presStyleIdx="7" presStyleCnt="11" custScaleX="183431" custScaleY="156786" custRadScaleRad="98683" custRadScaleInc="61331">
        <dgm:presLayoutVars>
          <dgm:bulletEnabled val="1"/>
        </dgm:presLayoutVars>
      </dgm:prSet>
      <dgm:spPr/>
    </dgm:pt>
    <dgm:pt modelId="{CAD79FED-F3D6-4BF7-B229-09ECFFBFD99A}" type="pres">
      <dgm:prSet presAssocID="{91386A6E-C311-495E-8B40-6EA95465CE36}" presName="spNode" presStyleCnt="0"/>
      <dgm:spPr/>
    </dgm:pt>
    <dgm:pt modelId="{D3BD74C0-0BDD-4D1E-85C8-CE182B4EF73D}" type="pres">
      <dgm:prSet presAssocID="{9149B8E4-EF08-49E9-9423-9F7B6AA859BF}" presName="sibTrans" presStyleLbl="sibTrans1D1" presStyleIdx="7" presStyleCnt="11"/>
      <dgm:spPr/>
    </dgm:pt>
    <dgm:pt modelId="{2BEC7646-2D7F-4316-9800-0C1EB287CE61}" type="pres">
      <dgm:prSet presAssocID="{372EB58A-02EA-4315-B4D1-8F9D28E92B1F}" presName="node" presStyleLbl="node1" presStyleIdx="8" presStyleCnt="11" custScaleX="200696" custScaleY="158281">
        <dgm:presLayoutVars>
          <dgm:bulletEnabled val="1"/>
        </dgm:presLayoutVars>
      </dgm:prSet>
      <dgm:spPr/>
    </dgm:pt>
    <dgm:pt modelId="{6F806902-C8D2-462A-B354-49B53211E340}" type="pres">
      <dgm:prSet presAssocID="{372EB58A-02EA-4315-B4D1-8F9D28E92B1F}" presName="spNode" presStyleCnt="0"/>
      <dgm:spPr/>
    </dgm:pt>
    <dgm:pt modelId="{FE661A9A-FF5C-4FF8-B013-37ECF8922628}" type="pres">
      <dgm:prSet presAssocID="{08655ECD-F825-4569-AFB2-96EB1CCB1113}" presName="sibTrans" presStyleLbl="sibTrans1D1" presStyleIdx="8" presStyleCnt="11"/>
      <dgm:spPr/>
    </dgm:pt>
    <dgm:pt modelId="{2781288F-9074-4B03-A6D6-5B3515405019}" type="pres">
      <dgm:prSet presAssocID="{24AEE4BF-ACAB-436F-A37E-732689D8A11E}" presName="node" presStyleLbl="node1" presStyleIdx="9" presStyleCnt="11" custScaleX="207211" custScaleY="156922">
        <dgm:presLayoutVars>
          <dgm:bulletEnabled val="1"/>
        </dgm:presLayoutVars>
      </dgm:prSet>
      <dgm:spPr/>
    </dgm:pt>
    <dgm:pt modelId="{63635846-8943-4C85-AFA0-0BDF617E2861}" type="pres">
      <dgm:prSet presAssocID="{24AEE4BF-ACAB-436F-A37E-732689D8A11E}" presName="spNode" presStyleCnt="0"/>
      <dgm:spPr/>
    </dgm:pt>
    <dgm:pt modelId="{6D48DF70-088E-40D7-8CFB-B31E1D2CE85A}" type="pres">
      <dgm:prSet presAssocID="{2E81F945-DEEA-41AC-A23F-C94129387AE0}" presName="sibTrans" presStyleLbl="sibTrans1D1" presStyleIdx="9" presStyleCnt="11"/>
      <dgm:spPr/>
    </dgm:pt>
    <dgm:pt modelId="{55AD50AC-F1DF-4F4D-B99F-74BC7C059ABE}" type="pres">
      <dgm:prSet presAssocID="{489E4EAC-619F-49F0-9F4D-282A3303EF2F}" presName="node" presStyleLbl="node1" presStyleIdx="10" presStyleCnt="11" custScaleX="191868" custScaleY="141044" custRadScaleRad="100942" custRadScaleInc="-44846">
        <dgm:presLayoutVars>
          <dgm:bulletEnabled val="1"/>
        </dgm:presLayoutVars>
      </dgm:prSet>
      <dgm:spPr>
        <a:xfrm>
          <a:off x="1130814" y="332728"/>
          <a:ext cx="1331028" cy="821150"/>
        </a:xfrm>
        <a:prstGeom prst="roundRect">
          <a:avLst/>
        </a:prstGeom>
      </dgm:spPr>
    </dgm:pt>
    <dgm:pt modelId="{3B0E4505-BF58-401C-8622-6D5A4F37F683}" type="pres">
      <dgm:prSet presAssocID="{489E4EAC-619F-49F0-9F4D-282A3303EF2F}" presName="spNode" presStyleCnt="0"/>
      <dgm:spPr/>
    </dgm:pt>
    <dgm:pt modelId="{54E5AF17-B629-4615-BD35-C6ACEF06A46B}" type="pres">
      <dgm:prSet presAssocID="{DE01A87E-C48F-426A-B7B1-8DA0E46B6278}" presName="sibTrans" presStyleLbl="sibTrans1D1" presStyleIdx="10" presStyleCnt="11"/>
      <dgm:spPr/>
    </dgm:pt>
  </dgm:ptLst>
  <dgm:cxnLst>
    <dgm:cxn modelId="{68C09F03-D29E-4E35-BADC-A4C462D87B0C}" type="presOf" srcId="{08655ECD-F825-4569-AFB2-96EB1CCB1113}" destId="{FE661A9A-FF5C-4FF8-B013-37ECF8922628}" srcOrd="0" destOrd="0" presId="urn:microsoft.com/office/officeart/2005/8/layout/cycle6"/>
    <dgm:cxn modelId="{0B2EB905-621D-412B-9D6D-4028FF9753F6}" srcId="{73BB3D14-287F-4E87-8254-7D70A3940176}" destId="{2327FDE0-0BA9-49A5-B7A9-127269013275}" srcOrd="0" destOrd="0" parTransId="{D392428E-8FF3-4C29-8CBD-838428C93C31}" sibTransId="{63038AA3-F781-4745-901D-984A48E735D5}"/>
    <dgm:cxn modelId="{62522711-C7DF-468B-A9C6-74C8D8B3C6EA}" type="presOf" srcId="{1EB4B5E5-405D-4734-834F-900CB6DB53D2}" destId="{4CC4805F-2829-4A2C-87FE-7AE0F9D92A44}" srcOrd="0" destOrd="0" presId="urn:microsoft.com/office/officeart/2005/8/layout/cycle6"/>
    <dgm:cxn modelId="{8CA6211B-AC3A-4C1B-BC6F-57E39E6529EE}" type="presOf" srcId="{91386A6E-C311-495E-8B40-6EA95465CE36}" destId="{1E0BB0DC-15FE-451F-854D-CD536A7F0B29}" srcOrd="0" destOrd="0" presId="urn:microsoft.com/office/officeart/2005/8/layout/cycle6"/>
    <dgm:cxn modelId="{A594A81B-C448-4EC7-863C-3B38AD6598C5}" type="presOf" srcId="{73BB3D14-287F-4E87-8254-7D70A3940176}" destId="{D4EC4A5A-A4F1-4749-A1D0-1E35C04B9EE5}" srcOrd="0" destOrd="0" presId="urn:microsoft.com/office/officeart/2005/8/layout/cycle6"/>
    <dgm:cxn modelId="{3E63DD1E-6D78-4403-A678-06B0722DEB31}" type="presOf" srcId="{61203410-EE4E-4794-BF01-52DF48E4130B}" destId="{1B9A7A52-F83A-4FAD-9422-719F512FC62C}" srcOrd="0" destOrd="0" presId="urn:microsoft.com/office/officeart/2005/8/layout/cycle6"/>
    <dgm:cxn modelId="{03626F32-B6F6-407E-B879-21D52B5FFC88}" type="presOf" srcId="{B80BBDFC-55FA-487E-8F8E-E33B2B8A44A7}" destId="{C3216A1B-F6D8-4448-AAAC-93AC6C98010C}" srcOrd="0" destOrd="0" presId="urn:microsoft.com/office/officeart/2005/8/layout/cycle6"/>
    <dgm:cxn modelId="{0CA4CF37-4B8F-47D3-AB5A-603405EC3E4B}" type="presOf" srcId="{9149B8E4-EF08-49E9-9423-9F7B6AA859BF}" destId="{D3BD74C0-0BDD-4D1E-85C8-CE182B4EF73D}" srcOrd="0" destOrd="0" presId="urn:microsoft.com/office/officeart/2005/8/layout/cycle6"/>
    <dgm:cxn modelId="{B6C06E3C-8587-47C6-AD87-80370059F210}" type="presOf" srcId="{A4DC0B55-C2F5-40BD-B76A-C881A68A8A6F}" destId="{7E9DDB8A-32C2-42C3-B96C-43B30FAADAD6}" srcOrd="0" destOrd="0" presId="urn:microsoft.com/office/officeart/2005/8/layout/cycle6"/>
    <dgm:cxn modelId="{D43BBD3F-9139-4991-85A2-84C873E94E41}" srcId="{73BB3D14-287F-4E87-8254-7D70A3940176}" destId="{91386A6E-C311-495E-8B40-6EA95465CE36}" srcOrd="7" destOrd="0" parTransId="{1F6EAC06-6F42-4CE3-AE18-79137DE67D3C}" sibTransId="{9149B8E4-EF08-49E9-9423-9F7B6AA859BF}"/>
    <dgm:cxn modelId="{ECD5C15B-0714-4528-A49F-A89EA79B879A}" type="presOf" srcId="{44887C24-704B-4DC9-B221-3FAAF4AB78E6}" destId="{3DAAB74F-FA36-4EA4-B711-1C272E5BA5AD}" srcOrd="0" destOrd="0" presId="urn:microsoft.com/office/officeart/2005/8/layout/cycle6"/>
    <dgm:cxn modelId="{BC6C265F-1235-4703-B0AE-C4E2D30A9EA6}" srcId="{73BB3D14-287F-4E87-8254-7D70A3940176}" destId="{44887C24-704B-4DC9-B221-3FAAF4AB78E6}" srcOrd="3" destOrd="0" parTransId="{2139A939-4499-4FEF-BDB8-C427D9EE62E6}" sibTransId="{9512CB13-FC0F-419D-AB85-69DFC371F740}"/>
    <dgm:cxn modelId="{140E4866-B435-44DD-A1F9-008245F1FFBF}" srcId="{73BB3D14-287F-4E87-8254-7D70A3940176}" destId="{6F526FC0-81E5-4698-A796-DD4562D40A8D}" srcOrd="2" destOrd="0" parTransId="{A9363BED-811B-45B6-9392-A32690A54670}" sibTransId="{53790DC9-2E2B-4A41-B35A-F0729342AC6A}"/>
    <dgm:cxn modelId="{5823F647-CB3A-4D5D-8551-11034341EF19}" srcId="{73BB3D14-287F-4E87-8254-7D70A3940176}" destId="{24AEE4BF-ACAB-436F-A37E-732689D8A11E}" srcOrd="9" destOrd="0" parTransId="{AD1461DC-5587-4CC5-BF86-7A857B45BF20}" sibTransId="{2E81F945-DEEA-41AC-A23F-C94129387AE0}"/>
    <dgm:cxn modelId="{3FE36150-8B7C-4EB1-A868-2FDB73635CAD}" type="presOf" srcId="{A8F07D13-3DA5-41AC-A3D8-6A035F3FDFD0}" destId="{192F2F84-D034-49AD-8646-93469F9C0BC5}" srcOrd="0" destOrd="0" presId="urn:microsoft.com/office/officeart/2005/8/layout/cycle6"/>
    <dgm:cxn modelId="{50926554-DAD4-4A8A-A5AB-D54BC7648A65}" srcId="{73BB3D14-287F-4E87-8254-7D70A3940176}" destId="{B80BBDFC-55FA-487E-8F8E-E33B2B8A44A7}" srcOrd="5" destOrd="0" parTransId="{30052F1C-C57E-479B-B640-8D40D630A43C}" sibTransId="{5D791CD6-5C71-4820-BF9F-1E8C57EDB25B}"/>
    <dgm:cxn modelId="{30899455-F8F4-4AE0-B47F-16F0C4618245}" type="presOf" srcId="{5D791CD6-5C71-4820-BF9F-1E8C57EDB25B}" destId="{D9C8EDAA-96A0-41AC-862E-5632971317A7}" srcOrd="0" destOrd="0" presId="urn:microsoft.com/office/officeart/2005/8/layout/cycle6"/>
    <dgm:cxn modelId="{0EF20188-1CAC-485F-B1B8-BEF4BE55EF6A}" type="presOf" srcId="{2327FDE0-0BA9-49A5-B7A9-127269013275}" destId="{CECF773D-F79D-45FF-A0BB-C8B4E381FFFB}" srcOrd="0" destOrd="0" presId="urn:microsoft.com/office/officeart/2005/8/layout/cycle6"/>
    <dgm:cxn modelId="{FD360688-964A-4E7C-88BC-A081551312A6}" type="presOf" srcId="{489E4EAC-619F-49F0-9F4D-282A3303EF2F}" destId="{55AD50AC-F1DF-4F4D-B99F-74BC7C059ABE}" srcOrd="0" destOrd="0" presId="urn:microsoft.com/office/officeart/2005/8/layout/cycle6"/>
    <dgm:cxn modelId="{947827A3-1754-4678-BD22-365A8E595380}" type="presOf" srcId="{DE01A87E-C48F-426A-B7B1-8DA0E46B6278}" destId="{54E5AF17-B629-4615-BD35-C6ACEF06A46B}" srcOrd="0" destOrd="0" presId="urn:microsoft.com/office/officeart/2005/8/layout/cycle6"/>
    <dgm:cxn modelId="{D6247FA4-CA0D-4535-931B-F75C48F5BFC0}" type="presOf" srcId="{63038AA3-F781-4745-901D-984A48E735D5}" destId="{C19E2CF7-AA55-44AA-97B6-9D201EDEBC94}" srcOrd="0" destOrd="0" presId="urn:microsoft.com/office/officeart/2005/8/layout/cycle6"/>
    <dgm:cxn modelId="{7C0DFFA9-7633-4CDC-B421-077AD398FF49}" type="presOf" srcId="{323CF080-E421-4044-9A8F-86476A5569D4}" destId="{43F4D5EC-F530-4939-9950-2A343665499D}" srcOrd="0" destOrd="0" presId="urn:microsoft.com/office/officeart/2005/8/layout/cycle6"/>
    <dgm:cxn modelId="{DEB003B7-9D70-4D95-B1D1-BC2C056EB9BD}" type="presOf" srcId="{9512CB13-FC0F-419D-AB85-69DFC371F740}" destId="{05574A3F-EA22-4982-8DE5-9064BE50C792}" srcOrd="0" destOrd="0" presId="urn:microsoft.com/office/officeart/2005/8/layout/cycle6"/>
    <dgm:cxn modelId="{C84036BC-26F2-47F8-910B-4963ECFEB4A3}" type="presOf" srcId="{6F526FC0-81E5-4698-A796-DD4562D40A8D}" destId="{921806EA-7943-4848-AAC8-AF1FF63C5BE0}" srcOrd="0" destOrd="0" presId="urn:microsoft.com/office/officeart/2005/8/layout/cycle6"/>
    <dgm:cxn modelId="{FD8409CE-02A8-4E5B-95B8-377DD75A01A8}" type="presOf" srcId="{24AEE4BF-ACAB-436F-A37E-732689D8A11E}" destId="{2781288F-9074-4B03-A6D6-5B3515405019}" srcOrd="0" destOrd="0" presId="urn:microsoft.com/office/officeart/2005/8/layout/cycle6"/>
    <dgm:cxn modelId="{49328FCF-0324-4F60-96D1-ED1F019C2C0E}" type="presOf" srcId="{F8CA189F-9064-450A-8C43-1F8D52649BF4}" destId="{1A9902BE-1778-418A-9DBF-AF0D227FD81E}" srcOrd="0" destOrd="0" presId="urn:microsoft.com/office/officeart/2005/8/layout/cycle6"/>
    <dgm:cxn modelId="{E6518AD7-67D0-4A98-9529-B3CB946A5E6A}" type="presOf" srcId="{53790DC9-2E2B-4A41-B35A-F0729342AC6A}" destId="{78C67D49-7816-4E50-A744-40A26AD703AD}" srcOrd="0" destOrd="0" presId="urn:microsoft.com/office/officeart/2005/8/layout/cycle6"/>
    <dgm:cxn modelId="{078E74D9-2163-4F9B-9A05-3BEDD548BD20}" srcId="{73BB3D14-287F-4E87-8254-7D70A3940176}" destId="{A8F07D13-3DA5-41AC-A3D8-6A035F3FDFD0}" srcOrd="6" destOrd="0" parTransId="{BF52DCC7-4C6C-48D9-A44A-E54D3B6C7782}" sibTransId="{F8CA189F-9064-450A-8C43-1F8D52649BF4}"/>
    <dgm:cxn modelId="{47E504F0-5547-4AAB-9A9F-E90E1AB3658F}" srcId="{73BB3D14-287F-4E87-8254-7D70A3940176}" destId="{61203410-EE4E-4794-BF01-52DF48E4130B}" srcOrd="4" destOrd="0" parTransId="{2C8A1198-A38E-494A-AB93-3AB24A027131}" sibTransId="{323CF080-E421-4044-9A8F-86476A5569D4}"/>
    <dgm:cxn modelId="{C4DB42F6-0EB7-4F4C-AFA3-FF4960A528B3}" type="presOf" srcId="{372EB58A-02EA-4315-B4D1-8F9D28E92B1F}" destId="{2BEC7646-2D7F-4316-9800-0C1EB287CE61}" srcOrd="0" destOrd="0" presId="urn:microsoft.com/office/officeart/2005/8/layout/cycle6"/>
    <dgm:cxn modelId="{454AD4F7-081D-4F6A-9181-57294C94039E}" srcId="{73BB3D14-287F-4E87-8254-7D70A3940176}" destId="{372EB58A-02EA-4315-B4D1-8F9D28E92B1F}" srcOrd="8" destOrd="0" parTransId="{63B6CDB3-C9F0-4266-A301-C6FDD2F5E4A6}" sibTransId="{08655ECD-F825-4569-AFB2-96EB1CCB1113}"/>
    <dgm:cxn modelId="{F52B7BF8-9AD8-4E42-8579-CA67194CDA58}" srcId="{73BB3D14-287F-4E87-8254-7D70A3940176}" destId="{A4DC0B55-C2F5-40BD-B76A-C881A68A8A6F}" srcOrd="1" destOrd="0" parTransId="{F137A1AF-81EF-40E1-AA0F-AE266C767D5B}" sibTransId="{1EB4B5E5-405D-4734-834F-900CB6DB53D2}"/>
    <dgm:cxn modelId="{ED9DE4FB-EBE3-4AA4-AA0D-9A63E75BC65E}" type="presOf" srcId="{2E81F945-DEEA-41AC-A23F-C94129387AE0}" destId="{6D48DF70-088E-40D7-8CFB-B31E1D2CE85A}" srcOrd="0" destOrd="0" presId="urn:microsoft.com/office/officeart/2005/8/layout/cycle6"/>
    <dgm:cxn modelId="{68C987FE-7F58-414C-84AB-E4C27986E245}" srcId="{73BB3D14-287F-4E87-8254-7D70A3940176}" destId="{489E4EAC-619F-49F0-9F4D-282A3303EF2F}" srcOrd="10" destOrd="0" parTransId="{1F831C14-E651-494A-9CA4-6F42F9342449}" sibTransId="{DE01A87E-C48F-426A-B7B1-8DA0E46B6278}"/>
    <dgm:cxn modelId="{422069D6-118E-46E8-97A9-F406C8C76B45}" type="presParOf" srcId="{D4EC4A5A-A4F1-4749-A1D0-1E35C04B9EE5}" destId="{CECF773D-F79D-45FF-A0BB-C8B4E381FFFB}" srcOrd="0" destOrd="0" presId="urn:microsoft.com/office/officeart/2005/8/layout/cycle6"/>
    <dgm:cxn modelId="{1785A3DA-ED64-417E-81CD-0E955BB1EA15}" type="presParOf" srcId="{D4EC4A5A-A4F1-4749-A1D0-1E35C04B9EE5}" destId="{C1B171CA-1418-4D47-8A4B-DA0C93E07467}" srcOrd="1" destOrd="0" presId="urn:microsoft.com/office/officeart/2005/8/layout/cycle6"/>
    <dgm:cxn modelId="{7D2B0519-9782-4CF8-ADD3-2AA697DA0FDB}" type="presParOf" srcId="{D4EC4A5A-A4F1-4749-A1D0-1E35C04B9EE5}" destId="{C19E2CF7-AA55-44AA-97B6-9D201EDEBC94}" srcOrd="2" destOrd="0" presId="urn:microsoft.com/office/officeart/2005/8/layout/cycle6"/>
    <dgm:cxn modelId="{BA8B3664-475C-48FD-AACE-D33DCF597E9B}" type="presParOf" srcId="{D4EC4A5A-A4F1-4749-A1D0-1E35C04B9EE5}" destId="{7E9DDB8A-32C2-42C3-B96C-43B30FAADAD6}" srcOrd="3" destOrd="0" presId="urn:microsoft.com/office/officeart/2005/8/layout/cycle6"/>
    <dgm:cxn modelId="{E3D67DFE-5DC2-435B-A991-0394EA46AB6E}" type="presParOf" srcId="{D4EC4A5A-A4F1-4749-A1D0-1E35C04B9EE5}" destId="{EB274577-C545-4818-A412-D6A179A2A68D}" srcOrd="4" destOrd="0" presId="urn:microsoft.com/office/officeart/2005/8/layout/cycle6"/>
    <dgm:cxn modelId="{148FAF09-7795-413B-9D48-88C7FFDC4828}" type="presParOf" srcId="{D4EC4A5A-A4F1-4749-A1D0-1E35C04B9EE5}" destId="{4CC4805F-2829-4A2C-87FE-7AE0F9D92A44}" srcOrd="5" destOrd="0" presId="urn:microsoft.com/office/officeart/2005/8/layout/cycle6"/>
    <dgm:cxn modelId="{1C4F4080-4B33-458C-A5A1-111D2B805976}" type="presParOf" srcId="{D4EC4A5A-A4F1-4749-A1D0-1E35C04B9EE5}" destId="{921806EA-7943-4848-AAC8-AF1FF63C5BE0}" srcOrd="6" destOrd="0" presId="urn:microsoft.com/office/officeart/2005/8/layout/cycle6"/>
    <dgm:cxn modelId="{236C63BC-D703-483C-80BE-42DF96A3C973}" type="presParOf" srcId="{D4EC4A5A-A4F1-4749-A1D0-1E35C04B9EE5}" destId="{B16C61BD-E28D-4897-AB68-A9601FF2C428}" srcOrd="7" destOrd="0" presId="urn:microsoft.com/office/officeart/2005/8/layout/cycle6"/>
    <dgm:cxn modelId="{C7202BA1-626C-4D3D-8AA5-ECC5E195C411}" type="presParOf" srcId="{D4EC4A5A-A4F1-4749-A1D0-1E35C04B9EE5}" destId="{78C67D49-7816-4E50-A744-40A26AD703AD}" srcOrd="8" destOrd="0" presId="urn:microsoft.com/office/officeart/2005/8/layout/cycle6"/>
    <dgm:cxn modelId="{065CA062-55A7-4EB5-B7FF-FFE9421925A4}" type="presParOf" srcId="{D4EC4A5A-A4F1-4749-A1D0-1E35C04B9EE5}" destId="{3DAAB74F-FA36-4EA4-B711-1C272E5BA5AD}" srcOrd="9" destOrd="0" presId="urn:microsoft.com/office/officeart/2005/8/layout/cycle6"/>
    <dgm:cxn modelId="{9202ACC2-0267-4AE5-8602-894271047036}" type="presParOf" srcId="{D4EC4A5A-A4F1-4749-A1D0-1E35C04B9EE5}" destId="{AA547347-F301-4C69-BFC6-B7EFB475567A}" srcOrd="10" destOrd="0" presId="urn:microsoft.com/office/officeart/2005/8/layout/cycle6"/>
    <dgm:cxn modelId="{DE273001-6D75-498B-B3CE-5308FF16A325}" type="presParOf" srcId="{D4EC4A5A-A4F1-4749-A1D0-1E35C04B9EE5}" destId="{05574A3F-EA22-4982-8DE5-9064BE50C792}" srcOrd="11" destOrd="0" presId="urn:microsoft.com/office/officeart/2005/8/layout/cycle6"/>
    <dgm:cxn modelId="{BA14F84C-1A24-4A28-9479-711B6005A65D}" type="presParOf" srcId="{D4EC4A5A-A4F1-4749-A1D0-1E35C04B9EE5}" destId="{1B9A7A52-F83A-4FAD-9422-719F512FC62C}" srcOrd="12" destOrd="0" presId="urn:microsoft.com/office/officeart/2005/8/layout/cycle6"/>
    <dgm:cxn modelId="{EB5D8CF5-A84F-44FD-BA75-58A7FA80E700}" type="presParOf" srcId="{D4EC4A5A-A4F1-4749-A1D0-1E35C04B9EE5}" destId="{CC1E8DD3-41F1-4EEF-933A-D134F3F83BDE}" srcOrd="13" destOrd="0" presId="urn:microsoft.com/office/officeart/2005/8/layout/cycle6"/>
    <dgm:cxn modelId="{113C8681-C95F-4E65-A7F6-29FD7DB1F00F}" type="presParOf" srcId="{D4EC4A5A-A4F1-4749-A1D0-1E35C04B9EE5}" destId="{43F4D5EC-F530-4939-9950-2A343665499D}" srcOrd="14" destOrd="0" presId="urn:microsoft.com/office/officeart/2005/8/layout/cycle6"/>
    <dgm:cxn modelId="{7B79AA87-8C5C-435C-86D6-772AEB4A0F31}" type="presParOf" srcId="{D4EC4A5A-A4F1-4749-A1D0-1E35C04B9EE5}" destId="{C3216A1B-F6D8-4448-AAAC-93AC6C98010C}" srcOrd="15" destOrd="0" presId="urn:microsoft.com/office/officeart/2005/8/layout/cycle6"/>
    <dgm:cxn modelId="{C5C5EB18-C394-492F-ACFC-798C6D6D0A9C}" type="presParOf" srcId="{D4EC4A5A-A4F1-4749-A1D0-1E35C04B9EE5}" destId="{6491FC1F-2CDC-4D6E-967A-DCC54989184C}" srcOrd="16" destOrd="0" presId="urn:microsoft.com/office/officeart/2005/8/layout/cycle6"/>
    <dgm:cxn modelId="{FDA9F747-5328-42D8-8900-35E0F5EDF362}" type="presParOf" srcId="{D4EC4A5A-A4F1-4749-A1D0-1E35C04B9EE5}" destId="{D9C8EDAA-96A0-41AC-862E-5632971317A7}" srcOrd="17" destOrd="0" presId="urn:microsoft.com/office/officeart/2005/8/layout/cycle6"/>
    <dgm:cxn modelId="{18A9F705-9DD8-4693-AD55-A4170A6B302E}" type="presParOf" srcId="{D4EC4A5A-A4F1-4749-A1D0-1E35C04B9EE5}" destId="{192F2F84-D034-49AD-8646-93469F9C0BC5}" srcOrd="18" destOrd="0" presId="urn:microsoft.com/office/officeart/2005/8/layout/cycle6"/>
    <dgm:cxn modelId="{A3FFDE5F-8153-43BC-A4E5-95349D386AA4}" type="presParOf" srcId="{D4EC4A5A-A4F1-4749-A1D0-1E35C04B9EE5}" destId="{966EE6C3-BCD7-419F-8E86-01F9EDBC5064}" srcOrd="19" destOrd="0" presId="urn:microsoft.com/office/officeart/2005/8/layout/cycle6"/>
    <dgm:cxn modelId="{B9C6B8A3-81C5-4768-B693-5BD2C41A018B}" type="presParOf" srcId="{D4EC4A5A-A4F1-4749-A1D0-1E35C04B9EE5}" destId="{1A9902BE-1778-418A-9DBF-AF0D227FD81E}" srcOrd="20" destOrd="0" presId="urn:microsoft.com/office/officeart/2005/8/layout/cycle6"/>
    <dgm:cxn modelId="{785AAE17-81F0-4404-8B4A-6520C3393E45}" type="presParOf" srcId="{D4EC4A5A-A4F1-4749-A1D0-1E35C04B9EE5}" destId="{1E0BB0DC-15FE-451F-854D-CD536A7F0B29}" srcOrd="21" destOrd="0" presId="urn:microsoft.com/office/officeart/2005/8/layout/cycle6"/>
    <dgm:cxn modelId="{72B323DD-7D17-4172-A594-CA921E58AD0F}" type="presParOf" srcId="{D4EC4A5A-A4F1-4749-A1D0-1E35C04B9EE5}" destId="{CAD79FED-F3D6-4BF7-B229-09ECFFBFD99A}" srcOrd="22" destOrd="0" presId="urn:microsoft.com/office/officeart/2005/8/layout/cycle6"/>
    <dgm:cxn modelId="{58BF0576-AA38-413D-82E0-8E56B4912903}" type="presParOf" srcId="{D4EC4A5A-A4F1-4749-A1D0-1E35C04B9EE5}" destId="{D3BD74C0-0BDD-4D1E-85C8-CE182B4EF73D}" srcOrd="23" destOrd="0" presId="urn:microsoft.com/office/officeart/2005/8/layout/cycle6"/>
    <dgm:cxn modelId="{3CA5912A-B552-4E7E-9C7E-52F51B40F100}" type="presParOf" srcId="{D4EC4A5A-A4F1-4749-A1D0-1E35C04B9EE5}" destId="{2BEC7646-2D7F-4316-9800-0C1EB287CE61}" srcOrd="24" destOrd="0" presId="urn:microsoft.com/office/officeart/2005/8/layout/cycle6"/>
    <dgm:cxn modelId="{978C0365-7B95-4003-B4F0-608480158D11}" type="presParOf" srcId="{D4EC4A5A-A4F1-4749-A1D0-1E35C04B9EE5}" destId="{6F806902-C8D2-462A-B354-49B53211E340}" srcOrd="25" destOrd="0" presId="urn:microsoft.com/office/officeart/2005/8/layout/cycle6"/>
    <dgm:cxn modelId="{83A56F5A-26BF-4697-A2AC-B1A159D455F2}" type="presParOf" srcId="{D4EC4A5A-A4F1-4749-A1D0-1E35C04B9EE5}" destId="{FE661A9A-FF5C-4FF8-B013-37ECF8922628}" srcOrd="26" destOrd="0" presId="urn:microsoft.com/office/officeart/2005/8/layout/cycle6"/>
    <dgm:cxn modelId="{C1F95FED-13E4-46EF-A15B-471D71DD1BD5}" type="presParOf" srcId="{D4EC4A5A-A4F1-4749-A1D0-1E35C04B9EE5}" destId="{2781288F-9074-4B03-A6D6-5B3515405019}" srcOrd="27" destOrd="0" presId="urn:microsoft.com/office/officeart/2005/8/layout/cycle6"/>
    <dgm:cxn modelId="{68B232AE-79FB-4CB7-9888-25B7B0FB8F73}" type="presParOf" srcId="{D4EC4A5A-A4F1-4749-A1D0-1E35C04B9EE5}" destId="{63635846-8943-4C85-AFA0-0BDF617E2861}" srcOrd="28" destOrd="0" presId="urn:microsoft.com/office/officeart/2005/8/layout/cycle6"/>
    <dgm:cxn modelId="{FE430438-A4E1-42CE-AD3A-366C13A312BC}" type="presParOf" srcId="{D4EC4A5A-A4F1-4749-A1D0-1E35C04B9EE5}" destId="{6D48DF70-088E-40D7-8CFB-B31E1D2CE85A}" srcOrd="29" destOrd="0" presId="urn:microsoft.com/office/officeart/2005/8/layout/cycle6"/>
    <dgm:cxn modelId="{30CF0186-728A-4C38-A99D-499A18906D25}" type="presParOf" srcId="{D4EC4A5A-A4F1-4749-A1D0-1E35C04B9EE5}" destId="{55AD50AC-F1DF-4F4D-B99F-74BC7C059ABE}" srcOrd="30" destOrd="0" presId="urn:microsoft.com/office/officeart/2005/8/layout/cycle6"/>
    <dgm:cxn modelId="{65A43004-7116-4470-A22B-D41EFE6FDDC3}" type="presParOf" srcId="{D4EC4A5A-A4F1-4749-A1D0-1E35C04B9EE5}" destId="{3B0E4505-BF58-401C-8622-6D5A4F37F683}" srcOrd="31" destOrd="0" presId="urn:microsoft.com/office/officeart/2005/8/layout/cycle6"/>
    <dgm:cxn modelId="{BAE3BAD8-A46B-4360-B3AA-1028FCB2806B}" type="presParOf" srcId="{D4EC4A5A-A4F1-4749-A1D0-1E35C04B9EE5}" destId="{54E5AF17-B629-4615-BD35-C6ACEF06A46B}" srcOrd="32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C6E16E1-45BA-4077-8363-4152D80D1BAD}" type="doc">
      <dgm:prSet loTypeId="urn:microsoft.com/office/officeart/2005/8/layout/matrix1" loCatId="matrix" qsTypeId="urn:microsoft.com/office/officeart/2005/8/quickstyle/3d2" qsCatId="3D" csTypeId="urn:microsoft.com/office/officeart/2005/8/colors/accent1_5" csCatId="accent1" phldr="1"/>
      <dgm:spPr/>
      <dgm:t>
        <a:bodyPr/>
        <a:lstStyle/>
        <a:p>
          <a:endParaRPr lang="sl-SI"/>
        </a:p>
      </dgm:t>
    </dgm:pt>
    <dgm:pt modelId="{1FBB9113-0574-4EF3-9A2C-0DFDD0448E96}">
      <dgm:prSet phldrT="[Text]" custT="1"/>
      <dgm:spPr/>
      <dgm:t>
        <a:bodyPr/>
        <a:lstStyle/>
        <a:p>
          <a:r>
            <a:rPr lang="sl-SI" sz="1800" b="1" dirty="0">
              <a:solidFill>
                <a:srgbClr val="0070C0"/>
              </a:solidFill>
              <a:latin typeface="+mj-lt"/>
            </a:rPr>
            <a:t>SINERGIJE </a:t>
          </a:r>
          <a:r>
            <a:rPr lang="sl-SI" sz="1800" b="0" dirty="0">
              <a:solidFill>
                <a:srgbClr val="0070C0"/>
              </a:solidFill>
              <a:latin typeface="+mj-lt"/>
            </a:rPr>
            <a:t>verige vrednosti</a:t>
          </a:r>
        </a:p>
      </dgm:t>
    </dgm:pt>
    <dgm:pt modelId="{7DA55C7B-F197-42FB-A413-76A749FDBAE3}" type="parTrans" cxnId="{4672FACE-C778-4851-8809-F7EAB29F162C}">
      <dgm:prSet/>
      <dgm:spPr/>
      <dgm:t>
        <a:bodyPr/>
        <a:lstStyle/>
        <a:p>
          <a:endParaRPr lang="sl-SI" sz="1800">
            <a:latin typeface="+mj-lt"/>
          </a:endParaRPr>
        </a:p>
      </dgm:t>
    </dgm:pt>
    <dgm:pt modelId="{5361286B-8EB9-479C-90E1-30C415C9601A}" type="sibTrans" cxnId="{4672FACE-C778-4851-8809-F7EAB29F162C}">
      <dgm:prSet/>
      <dgm:spPr/>
      <dgm:t>
        <a:bodyPr/>
        <a:lstStyle/>
        <a:p>
          <a:endParaRPr lang="sl-SI" sz="1800">
            <a:latin typeface="+mj-lt"/>
          </a:endParaRPr>
        </a:p>
      </dgm:t>
    </dgm:pt>
    <dgm:pt modelId="{16936F89-9A43-46EE-ABFB-6603D2465BA9}">
      <dgm:prSet phldrT="[Text]" custT="1"/>
      <dgm:spPr/>
      <dgm:t>
        <a:bodyPr/>
        <a:lstStyle/>
        <a:p>
          <a:r>
            <a:rPr lang="sl-SI" sz="1800" b="1" dirty="0">
              <a:latin typeface="+mj-lt"/>
            </a:rPr>
            <a:t>SODELOVANJE</a:t>
          </a:r>
        </a:p>
      </dgm:t>
    </dgm:pt>
    <dgm:pt modelId="{5345D41D-6839-4B8D-B8E7-753B1BFA09BF}" type="parTrans" cxnId="{7B5AE0A9-7BDF-4A08-B984-FD9B070DB921}">
      <dgm:prSet/>
      <dgm:spPr/>
      <dgm:t>
        <a:bodyPr/>
        <a:lstStyle/>
        <a:p>
          <a:endParaRPr lang="sl-SI" sz="1800">
            <a:latin typeface="+mj-lt"/>
          </a:endParaRPr>
        </a:p>
      </dgm:t>
    </dgm:pt>
    <dgm:pt modelId="{4F4B9BF7-E087-4B6C-B2B2-1DF4D6EB5D66}" type="sibTrans" cxnId="{7B5AE0A9-7BDF-4A08-B984-FD9B070DB921}">
      <dgm:prSet/>
      <dgm:spPr/>
      <dgm:t>
        <a:bodyPr/>
        <a:lstStyle/>
        <a:p>
          <a:endParaRPr lang="sl-SI" sz="1800">
            <a:latin typeface="+mj-lt"/>
          </a:endParaRPr>
        </a:p>
      </dgm:t>
    </dgm:pt>
    <dgm:pt modelId="{776DE563-50CD-445C-8373-619A81D24BCF}">
      <dgm:prSet phldrT="[Text]" custT="1"/>
      <dgm:spPr/>
      <dgm:t>
        <a:bodyPr/>
        <a:lstStyle/>
        <a:p>
          <a:r>
            <a:rPr lang="sl-SI" sz="1800" b="1" dirty="0">
              <a:latin typeface="+mj-lt"/>
            </a:rPr>
            <a:t>ODLIČNOST</a:t>
          </a:r>
        </a:p>
      </dgm:t>
    </dgm:pt>
    <dgm:pt modelId="{AF337C0D-BAE2-4843-9957-23E8D0C5780A}" type="parTrans" cxnId="{038BBC40-E0E6-406F-8C98-5F6E824D3482}">
      <dgm:prSet/>
      <dgm:spPr/>
      <dgm:t>
        <a:bodyPr/>
        <a:lstStyle/>
        <a:p>
          <a:endParaRPr lang="sl-SI" sz="1800">
            <a:latin typeface="+mj-lt"/>
          </a:endParaRPr>
        </a:p>
      </dgm:t>
    </dgm:pt>
    <dgm:pt modelId="{53CB145F-B592-46EC-904E-7D5C9F46FBD4}" type="sibTrans" cxnId="{038BBC40-E0E6-406F-8C98-5F6E824D3482}">
      <dgm:prSet/>
      <dgm:spPr/>
      <dgm:t>
        <a:bodyPr/>
        <a:lstStyle/>
        <a:p>
          <a:endParaRPr lang="sl-SI" sz="1800">
            <a:latin typeface="+mj-lt"/>
          </a:endParaRPr>
        </a:p>
      </dgm:t>
    </dgm:pt>
    <dgm:pt modelId="{B53A1C9A-FBB8-4490-BC76-DA5F9DD1336B}">
      <dgm:prSet phldrT="[Text]" custT="1"/>
      <dgm:spPr/>
      <dgm:t>
        <a:bodyPr/>
        <a:lstStyle/>
        <a:p>
          <a:r>
            <a:rPr lang="sl-SI" sz="1800" b="1" dirty="0">
              <a:latin typeface="+mj-lt"/>
            </a:rPr>
            <a:t>ZAUPANJE</a:t>
          </a:r>
        </a:p>
      </dgm:t>
    </dgm:pt>
    <dgm:pt modelId="{96E4E3C9-0F24-4C2D-A264-0666879505CB}" type="parTrans" cxnId="{E91322C9-8D19-4EFF-8F0B-8334BA036206}">
      <dgm:prSet/>
      <dgm:spPr/>
      <dgm:t>
        <a:bodyPr/>
        <a:lstStyle/>
        <a:p>
          <a:endParaRPr lang="sl-SI" sz="1800">
            <a:latin typeface="+mj-lt"/>
          </a:endParaRPr>
        </a:p>
      </dgm:t>
    </dgm:pt>
    <dgm:pt modelId="{2C8F0097-C518-47D2-9278-A9A2EBFF3D5D}" type="sibTrans" cxnId="{E91322C9-8D19-4EFF-8F0B-8334BA036206}">
      <dgm:prSet/>
      <dgm:spPr/>
      <dgm:t>
        <a:bodyPr/>
        <a:lstStyle/>
        <a:p>
          <a:endParaRPr lang="sl-SI" sz="1800">
            <a:latin typeface="+mj-lt"/>
          </a:endParaRPr>
        </a:p>
      </dgm:t>
    </dgm:pt>
    <dgm:pt modelId="{89A179D9-4861-4170-85E1-FA385B780F5D}">
      <dgm:prSet phldrT="[Text]" custT="1"/>
      <dgm:spPr/>
      <dgm:t>
        <a:bodyPr/>
        <a:lstStyle/>
        <a:p>
          <a:r>
            <a:rPr lang="sl-SI" sz="1800" b="1" dirty="0">
              <a:latin typeface="+mj-lt"/>
            </a:rPr>
            <a:t>POVEZOVANJE</a:t>
          </a:r>
        </a:p>
      </dgm:t>
    </dgm:pt>
    <dgm:pt modelId="{C7FD2C69-6CBB-4B70-A31E-E9179B4BC079}" type="parTrans" cxnId="{171D3606-03BA-4EAA-B97B-CAF5604F50C2}">
      <dgm:prSet/>
      <dgm:spPr/>
      <dgm:t>
        <a:bodyPr/>
        <a:lstStyle/>
        <a:p>
          <a:endParaRPr lang="sl-SI" sz="1800">
            <a:latin typeface="+mj-lt"/>
          </a:endParaRPr>
        </a:p>
      </dgm:t>
    </dgm:pt>
    <dgm:pt modelId="{A298284D-8D52-4298-8166-E1AE74AB15AD}" type="sibTrans" cxnId="{171D3606-03BA-4EAA-B97B-CAF5604F50C2}">
      <dgm:prSet/>
      <dgm:spPr/>
      <dgm:t>
        <a:bodyPr/>
        <a:lstStyle/>
        <a:p>
          <a:endParaRPr lang="sl-SI" sz="1800">
            <a:latin typeface="+mj-lt"/>
          </a:endParaRPr>
        </a:p>
      </dgm:t>
    </dgm:pt>
    <dgm:pt modelId="{A6CE28D1-C8E5-4393-B9BD-334FA8669D50}" type="pres">
      <dgm:prSet presAssocID="{1C6E16E1-45BA-4077-8363-4152D80D1BAD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9D5E4D9-847E-43FD-ADF6-0E9A35A383E9}" type="pres">
      <dgm:prSet presAssocID="{1C6E16E1-45BA-4077-8363-4152D80D1BAD}" presName="matrix" presStyleCnt="0"/>
      <dgm:spPr/>
    </dgm:pt>
    <dgm:pt modelId="{133EC86F-F516-4E49-9FCA-B1B1178BF567}" type="pres">
      <dgm:prSet presAssocID="{1C6E16E1-45BA-4077-8363-4152D80D1BAD}" presName="tile1" presStyleLbl="node1" presStyleIdx="0" presStyleCnt="4" custLinFactNeighborX="-2013" custLinFactNeighborY="0"/>
      <dgm:spPr/>
    </dgm:pt>
    <dgm:pt modelId="{2FEF4BDA-BCD3-48EB-876B-A1E97595E54C}" type="pres">
      <dgm:prSet presAssocID="{1C6E16E1-45BA-4077-8363-4152D80D1BAD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F72F3C4F-0098-4F93-B16A-3A6B3702AC7B}" type="pres">
      <dgm:prSet presAssocID="{1C6E16E1-45BA-4077-8363-4152D80D1BAD}" presName="tile2" presStyleLbl="node1" presStyleIdx="1" presStyleCnt="4" custLinFactNeighborX="3523" custLinFactNeighborY="0"/>
      <dgm:spPr/>
    </dgm:pt>
    <dgm:pt modelId="{EB3C0497-89DE-4629-8124-6AE8A3FA09AF}" type="pres">
      <dgm:prSet presAssocID="{1C6E16E1-45BA-4077-8363-4152D80D1BAD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824942FD-2F04-443C-A37F-515ED82B1B7F}" type="pres">
      <dgm:prSet presAssocID="{1C6E16E1-45BA-4077-8363-4152D80D1BAD}" presName="tile3" presStyleLbl="node1" presStyleIdx="2" presStyleCnt="4" custLinFactNeighborX="-1510" custLinFactNeighborY="5869"/>
      <dgm:spPr/>
    </dgm:pt>
    <dgm:pt modelId="{1D0F51B7-94B5-407D-9AFA-12E1745215D1}" type="pres">
      <dgm:prSet presAssocID="{1C6E16E1-45BA-4077-8363-4152D80D1BAD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8F3DADB1-B797-4144-BA54-DD07F7D5090C}" type="pres">
      <dgm:prSet presAssocID="{1C6E16E1-45BA-4077-8363-4152D80D1BAD}" presName="tile4" presStyleLbl="node1" presStyleIdx="3" presStyleCnt="4" custLinFactNeighborX="2013" custLinFactNeighborY="7986"/>
      <dgm:spPr/>
    </dgm:pt>
    <dgm:pt modelId="{51606E47-6065-4CE0-A105-CCF173A86154}" type="pres">
      <dgm:prSet presAssocID="{1C6E16E1-45BA-4077-8363-4152D80D1BAD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842B458B-BAD9-4C5D-B424-D005C38DAF40}" type="pres">
      <dgm:prSet presAssocID="{1C6E16E1-45BA-4077-8363-4152D80D1BAD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171D3606-03BA-4EAA-B97B-CAF5604F50C2}" srcId="{1FBB9113-0574-4EF3-9A2C-0DFDD0448E96}" destId="{89A179D9-4861-4170-85E1-FA385B780F5D}" srcOrd="3" destOrd="0" parTransId="{C7FD2C69-6CBB-4B70-A31E-E9179B4BC079}" sibTransId="{A298284D-8D52-4298-8166-E1AE74AB15AD}"/>
    <dgm:cxn modelId="{B2B0590A-1F5B-4119-AE18-45F49FBB9210}" type="presOf" srcId="{89A179D9-4861-4170-85E1-FA385B780F5D}" destId="{8F3DADB1-B797-4144-BA54-DD07F7D5090C}" srcOrd="0" destOrd="0" presId="urn:microsoft.com/office/officeart/2005/8/layout/matrix1"/>
    <dgm:cxn modelId="{6B738C39-8348-4F7C-B29C-9CE20D1B8E91}" type="presOf" srcId="{B53A1C9A-FBB8-4490-BC76-DA5F9DD1336B}" destId="{824942FD-2F04-443C-A37F-515ED82B1B7F}" srcOrd="0" destOrd="0" presId="urn:microsoft.com/office/officeart/2005/8/layout/matrix1"/>
    <dgm:cxn modelId="{038BBC40-E0E6-406F-8C98-5F6E824D3482}" srcId="{1FBB9113-0574-4EF3-9A2C-0DFDD0448E96}" destId="{776DE563-50CD-445C-8373-619A81D24BCF}" srcOrd="1" destOrd="0" parTransId="{AF337C0D-BAE2-4843-9957-23E8D0C5780A}" sibTransId="{53CB145F-B592-46EC-904E-7D5C9F46FBD4}"/>
    <dgm:cxn modelId="{4756B668-B7B2-4429-A5FF-AD061ADE160C}" type="presOf" srcId="{1C6E16E1-45BA-4077-8363-4152D80D1BAD}" destId="{A6CE28D1-C8E5-4393-B9BD-334FA8669D50}" srcOrd="0" destOrd="0" presId="urn:microsoft.com/office/officeart/2005/8/layout/matrix1"/>
    <dgm:cxn modelId="{FF040A82-DC9B-4B9C-8587-B1A6F03C412D}" type="presOf" srcId="{B53A1C9A-FBB8-4490-BC76-DA5F9DD1336B}" destId="{1D0F51B7-94B5-407D-9AFA-12E1745215D1}" srcOrd="1" destOrd="0" presId="urn:microsoft.com/office/officeart/2005/8/layout/matrix1"/>
    <dgm:cxn modelId="{F97580A2-3537-4C02-83FD-2DC7FA779BF3}" type="presOf" srcId="{776DE563-50CD-445C-8373-619A81D24BCF}" destId="{EB3C0497-89DE-4629-8124-6AE8A3FA09AF}" srcOrd="1" destOrd="0" presId="urn:microsoft.com/office/officeart/2005/8/layout/matrix1"/>
    <dgm:cxn modelId="{AEEDE5A3-47B2-4E0A-9F14-724CB513C062}" type="presOf" srcId="{16936F89-9A43-46EE-ABFB-6603D2465BA9}" destId="{2FEF4BDA-BCD3-48EB-876B-A1E97595E54C}" srcOrd="1" destOrd="0" presId="urn:microsoft.com/office/officeart/2005/8/layout/matrix1"/>
    <dgm:cxn modelId="{7B5AE0A9-7BDF-4A08-B984-FD9B070DB921}" srcId="{1FBB9113-0574-4EF3-9A2C-0DFDD0448E96}" destId="{16936F89-9A43-46EE-ABFB-6603D2465BA9}" srcOrd="0" destOrd="0" parTransId="{5345D41D-6839-4B8D-B8E7-753B1BFA09BF}" sibTransId="{4F4B9BF7-E087-4B6C-B2B2-1DF4D6EB5D66}"/>
    <dgm:cxn modelId="{9C97AAAA-A5AC-4FF9-86FB-27A831993545}" type="presOf" srcId="{16936F89-9A43-46EE-ABFB-6603D2465BA9}" destId="{133EC86F-F516-4E49-9FCA-B1B1178BF567}" srcOrd="0" destOrd="0" presId="urn:microsoft.com/office/officeart/2005/8/layout/matrix1"/>
    <dgm:cxn modelId="{E91322C9-8D19-4EFF-8F0B-8334BA036206}" srcId="{1FBB9113-0574-4EF3-9A2C-0DFDD0448E96}" destId="{B53A1C9A-FBB8-4490-BC76-DA5F9DD1336B}" srcOrd="2" destOrd="0" parTransId="{96E4E3C9-0F24-4C2D-A264-0666879505CB}" sibTransId="{2C8F0097-C518-47D2-9278-A9A2EBFF3D5D}"/>
    <dgm:cxn modelId="{7CE322CC-08B1-4D08-956C-AB77C211746E}" type="presOf" srcId="{1FBB9113-0574-4EF3-9A2C-0DFDD0448E96}" destId="{842B458B-BAD9-4C5D-B424-D005C38DAF40}" srcOrd="0" destOrd="0" presId="urn:microsoft.com/office/officeart/2005/8/layout/matrix1"/>
    <dgm:cxn modelId="{4672FACE-C778-4851-8809-F7EAB29F162C}" srcId="{1C6E16E1-45BA-4077-8363-4152D80D1BAD}" destId="{1FBB9113-0574-4EF3-9A2C-0DFDD0448E96}" srcOrd="0" destOrd="0" parTransId="{7DA55C7B-F197-42FB-A413-76A749FDBAE3}" sibTransId="{5361286B-8EB9-479C-90E1-30C415C9601A}"/>
    <dgm:cxn modelId="{6244C5EA-47F9-4E85-87A6-34F6C3CBCD3A}" type="presOf" srcId="{776DE563-50CD-445C-8373-619A81D24BCF}" destId="{F72F3C4F-0098-4F93-B16A-3A6B3702AC7B}" srcOrd="0" destOrd="0" presId="urn:microsoft.com/office/officeart/2005/8/layout/matrix1"/>
    <dgm:cxn modelId="{208A53FF-94EE-4014-ADE3-633D4EB4AC15}" type="presOf" srcId="{89A179D9-4861-4170-85E1-FA385B780F5D}" destId="{51606E47-6065-4CE0-A105-CCF173A86154}" srcOrd="1" destOrd="0" presId="urn:microsoft.com/office/officeart/2005/8/layout/matrix1"/>
    <dgm:cxn modelId="{6A7D1FA4-A4ED-41EB-B1CB-3C776CD0F01B}" type="presParOf" srcId="{A6CE28D1-C8E5-4393-B9BD-334FA8669D50}" destId="{49D5E4D9-847E-43FD-ADF6-0E9A35A383E9}" srcOrd="0" destOrd="0" presId="urn:microsoft.com/office/officeart/2005/8/layout/matrix1"/>
    <dgm:cxn modelId="{29768A44-5097-4DE0-8D19-7954DFA9AA5A}" type="presParOf" srcId="{49D5E4D9-847E-43FD-ADF6-0E9A35A383E9}" destId="{133EC86F-F516-4E49-9FCA-B1B1178BF567}" srcOrd="0" destOrd="0" presId="urn:microsoft.com/office/officeart/2005/8/layout/matrix1"/>
    <dgm:cxn modelId="{6109DF13-BCB2-4891-830E-93009EF5D485}" type="presParOf" srcId="{49D5E4D9-847E-43FD-ADF6-0E9A35A383E9}" destId="{2FEF4BDA-BCD3-48EB-876B-A1E97595E54C}" srcOrd="1" destOrd="0" presId="urn:microsoft.com/office/officeart/2005/8/layout/matrix1"/>
    <dgm:cxn modelId="{AE46C402-8D27-43DE-89E5-00D26E0EDBC2}" type="presParOf" srcId="{49D5E4D9-847E-43FD-ADF6-0E9A35A383E9}" destId="{F72F3C4F-0098-4F93-B16A-3A6B3702AC7B}" srcOrd="2" destOrd="0" presId="urn:microsoft.com/office/officeart/2005/8/layout/matrix1"/>
    <dgm:cxn modelId="{AE2B78DE-7A83-4A60-AF7F-B2C256B2341F}" type="presParOf" srcId="{49D5E4D9-847E-43FD-ADF6-0E9A35A383E9}" destId="{EB3C0497-89DE-4629-8124-6AE8A3FA09AF}" srcOrd="3" destOrd="0" presId="urn:microsoft.com/office/officeart/2005/8/layout/matrix1"/>
    <dgm:cxn modelId="{58698E53-85E9-4B7F-A85E-F9ACFF737B39}" type="presParOf" srcId="{49D5E4D9-847E-43FD-ADF6-0E9A35A383E9}" destId="{824942FD-2F04-443C-A37F-515ED82B1B7F}" srcOrd="4" destOrd="0" presId="urn:microsoft.com/office/officeart/2005/8/layout/matrix1"/>
    <dgm:cxn modelId="{499B4E9F-EF8B-4EE4-A4C2-BFAB3EE75FCB}" type="presParOf" srcId="{49D5E4D9-847E-43FD-ADF6-0E9A35A383E9}" destId="{1D0F51B7-94B5-407D-9AFA-12E1745215D1}" srcOrd="5" destOrd="0" presId="urn:microsoft.com/office/officeart/2005/8/layout/matrix1"/>
    <dgm:cxn modelId="{7AA738B4-B9C9-4EE6-AC53-7755B5FD3CFD}" type="presParOf" srcId="{49D5E4D9-847E-43FD-ADF6-0E9A35A383E9}" destId="{8F3DADB1-B797-4144-BA54-DD07F7D5090C}" srcOrd="6" destOrd="0" presId="urn:microsoft.com/office/officeart/2005/8/layout/matrix1"/>
    <dgm:cxn modelId="{F0406FB9-5D07-4CD7-8F4B-F014428A4BE7}" type="presParOf" srcId="{49D5E4D9-847E-43FD-ADF6-0E9A35A383E9}" destId="{51606E47-6065-4CE0-A105-CCF173A86154}" srcOrd="7" destOrd="0" presId="urn:microsoft.com/office/officeart/2005/8/layout/matrix1"/>
    <dgm:cxn modelId="{524F6716-07BA-4F02-8D11-E75130768845}" type="presParOf" srcId="{A6CE28D1-C8E5-4393-B9BD-334FA8669D50}" destId="{842B458B-BAD9-4C5D-B424-D005C38DAF40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D518DF1-C234-4007-BB21-3614F1BB0BDA}" type="doc">
      <dgm:prSet loTypeId="urn:microsoft.com/office/officeart/2005/8/layout/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sl-SI"/>
        </a:p>
      </dgm:t>
    </dgm:pt>
    <dgm:pt modelId="{18849F44-BC65-4C90-8DA5-4920E1FF0CAA}">
      <dgm:prSet phldrT="[Text]" custT="1"/>
      <dgm:spPr/>
      <dgm:t>
        <a:bodyPr/>
        <a:lstStyle/>
        <a:p>
          <a:endParaRPr lang="sl-SI" sz="1200" b="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cs typeface="Calibri Light" panose="020F0302020204030204" pitchFamily="34" charset="0"/>
          </a:endParaRPr>
        </a:p>
        <a:p>
          <a:r>
            <a:rPr lang="sl-SI" sz="2800" b="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V procesu osredotočanja </a:t>
          </a:r>
        </a:p>
        <a:p>
          <a:r>
            <a:rPr lang="sl-SI" sz="2800" b="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- prehod iz 6 industrijskih vertikal v 5 industrijskih vertikal</a:t>
          </a:r>
        </a:p>
        <a:p>
          <a:endParaRPr lang="sl-SI" sz="2800" b="0" dirty="0">
            <a:solidFill>
              <a:schemeClr val="bg1">
                <a:lumMod val="50000"/>
              </a:schemeClr>
            </a:solidFill>
            <a:latin typeface="+mj-lt"/>
          </a:endParaRPr>
        </a:p>
      </dgm:t>
    </dgm:pt>
    <dgm:pt modelId="{7FCEC211-96AC-42E6-B12B-3A36C0A312E9}" type="parTrans" cxnId="{745E4236-8E11-448E-BDE5-F47FC7845CAC}">
      <dgm:prSet/>
      <dgm:spPr/>
      <dgm:t>
        <a:bodyPr/>
        <a:lstStyle/>
        <a:p>
          <a:endParaRPr lang="sl-SI" sz="2800" b="0"/>
        </a:p>
      </dgm:t>
    </dgm:pt>
    <dgm:pt modelId="{DFC70255-F0CB-47E9-922F-0C57FD547BD3}" type="sibTrans" cxnId="{745E4236-8E11-448E-BDE5-F47FC7845CAC}">
      <dgm:prSet/>
      <dgm:spPr/>
      <dgm:t>
        <a:bodyPr/>
        <a:lstStyle/>
        <a:p>
          <a:endParaRPr lang="sl-SI" sz="2800" b="0"/>
        </a:p>
      </dgm:t>
    </dgm:pt>
    <dgm:pt modelId="{002CF1A2-DC50-46BB-A537-56E42F132850}">
      <dgm:prSet phldrT="[Text]" custT="1"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284435" tIns="0" rIns="284435" bIns="0" numCol="1" spcCol="1270" anchor="ctr" anchorCtr="0"/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12 fokusnih področij</a:t>
          </a:r>
          <a:endParaRPr lang="sl-SI" sz="2800" b="0" i="0" kern="1200" dirty="0">
            <a:solidFill>
              <a:prstClr val="white">
                <a:lumMod val="50000"/>
              </a:prstClr>
            </a:solidFill>
            <a:latin typeface="Calibri Light" panose="020F0302020204030204"/>
            <a:ea typeface="+mn-ea"/>
            <a:cs typeface="+mn-cs"/>
          </a:endParaRPr>
        </a:p>
      </dgm:t>
    </dgm:pt>
    <dgm:pt modelId="{DC2997E1-0D0E-4DEC-A356-F82E6CF71A22}" type="parTrans" cxnId="{0B14BD33-D44A-47A2-9B4D-707CDCBA592B}">
      <dgm:prSet/>
      <dgm:spPr/>
      <dgm:t>
        <a:bodyPr/>
        <a:lstStyle/>
        <a:p>
          <a:endParaRPr lang="sl-SI" sz="2800" b="0"/>
        </a:p>
      </dgm:t>
    </dgm:pt>
    <dgm:pt modelId="{7E6BBAC6-7799-4939-A778-A54B5488512F}" type="sibTrans" cxnId="{0B14BD33-D44A-47A2-9B4D-707CDCBA592B}">
      <dgm:prSet/>
      <dgm:spPr/>
      <dgm:t>
        <a:bodyPr/>
        <a:lstStyle/>
        <a:p>
          <a:endParaRPr lang="sl-SI" sz="2800" b="0"/>
        </a:p>
      </dgm:t>
    </dgm:pt>
    <dgm:pt modelId="{240F5198-0455-43F7-BCE2-732D43D51345}">
      <dgm:prSet phldrT="[Text]" custT="1"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284435" tIns="0" rIns="284435" bIns="0" numCol="1" spcCol="1270" anchor="ctr" anchorCtr="0"/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41 produktnih smeri</a:t>
          </a:r>
          <a:endParaRPr lang="sl-SI" sz="2800" b="0" i="0" kern="1200" dirty="0">
            <a:solidFill>
              <a:prstClr val="white">
                <a:lumMod val="50000"/>
              </a:prstClr>
            </a:solidFill>
            <a:latin typeface="Calibri Light" panose="020F0302020204030204"/>
            <a:ea typeface="+mn-ea"/>
            <a:cs typeface="+mn-cs"/>
          </a:endParaRPr>
        </a:p>
      </dgm:t>
    </dgm:pt>
    <dgm:pt modelId="{9FB51A93-112B-4833-BEE9-F032197F7E15}" type="parTrans" cxnId="{8997A2E7-0CCA-4606-B25E-EF58F29FECDA}">
      <dgm:prSet/>
      <dgm:spPr/>
      <dgm:t>
        <a:bodyPr/>
        <a:lstStyle/>
        <a:p>
          <a:endParaRPr lang="sl-SI" sz="2800" b="0"/>
        </a:p>
      </dgm:t>
    </dgm:pt>
    <dgm:pt modelId="{BA1D633D-4C44-4D00-B9DE-EBCB6D7182CD}" type="sibTrans" cxnId="{8997A2E7-0CCA-4606-B25E-EF58F29FECDA}">
      <dgm:prSet/>
      <dgm:spPr/>
      <dgm:t>
        <a:bodyPr/>
        <a:lstStyle/>
        <a:p>
          <a:endParaRPr lang="sl-SI" sz="2800" b="0"/>
        </a:p>
      </dgm:t>
    </dgm:pt>
    <dgm:pt modelId="{7BB325C5-D2E3-4668-BFAE-C5470399125F}" type="pres">
      <dgm:prSet presAssocID="{3D518DF1-C234-4007-BB21-3614F1BB0BDA}" presName="linear" presStyleCnt="0">
        <dgm:presLayoutVars>
          <dgm:dir/>
          <dgm:animLvl val="lvl"/>
          <dgm:resizeHandles val="exact"/>
        </dgm:presLayoutVars>
      </dgm:prSet>
      <dgm:spPr/>
    </dgm:pt>
    <dgm:pt modelId="{136F3BCA-00AF-4BCC-8C15-A2630828F3E6}" type="pres">
      <dgm:prSet presAssocID="{18849F44-BC65-4C90-8DA5-4920E1FF0CAA}" presName="parentLin" presStyleCnt="0"/>
      <dgm:spPr/>
    </dgm:pt>
    <dgm:pt modelId="{3E314D0E-9DB6-4D63-81DF-7C7B6E1FAF8D}" type="pres">
      <dgm:prSet presAssocID="{18849F44-BC65-4C90-8DA5-4920E1FF0CAA}" presName="parentLeftMargin" presStyleLbl="node1" presStyleIdx="0" presStyleCnt="3"/>
      <dgm:spPr/>
    </dgm:pt>
    <dgm:pt modelId="{1AF29587-412B-408A-91F9-77969944CD59}" type="pres">
      <dgm:prSet presAssocID="{18849F44-BC65-4C90-8DA5-4920E1FF0CAA}" presName="parentText" presStyleLbl="node1" presStyleIdx="0" presStyleCnt="3" custScaleX="142857" custScaleY="198331" custLinFactNeighborX="515" custLinFactNeighborY="-3488">
        <dgm:presLayoutVars>
          <dgm:chMax val="0"/>
          <dgm:bulletEnabled val="1"/>
        </dgm:presLayoutVars>
      </dgm:prSet>
      <dgm:spPr/>
    </dgm:pt>
    <dgm:pt modelId="{6087F95F-BB75-419E-A51A-C1337BA22F2F}" type="pres">
      <dgm:prSet presAssocID="{18849F44-BC65-4C90-8DA5-4920E1FF0CAA}" presName="negativeSpace" presStyleCnt="0"/>
      <dgm:spPr/>
    </dgm:pt>
    <dgm:pt modelId="{DE9933BE-0A0A-4D0D-B18B-9BBE4198FE5B}" type="pres">
      <dgm:prSet presAssocID="{18849F44-BC65-4C90-8DA5-4920E1FF0CAA}" presName="childText" presStyleLbl="conFgAcc1" presStyleIdx="0" presStyleCnt="3">
        <dgm:presLayoutVars>
          <dgm:bulletEnabled val="1"/>
        </dgm:presLayoutVars>
      </dgm:prSet>
      <dgm:spPr/>
    </dgm:pt>
    <dgm:pt modelId="{A586384F-D632-43EB-8665-EFA935D53957}" type="pres">
      <dgm:prSet presAssocID="{DFC70255-F0CB-47E9-922F-0C57FD547BD3}" presName="spaceBetweenRectangles" presStyleCnt="0"/>
      <dgm:spPr/>
    </dgm:pt>
    <dgm:pt modelId="{589E46C0-D4C2-4898-9773-819D89BFF580}" type="pres">
      <dgm:prSet presAssocID="{002CF1A2-DC50-46BB-A537-56E42F132850}" presName="parentLin" presStyleCnt="0"/>
      <dgm:spPr/>
    </dgm:pt>
    <dgm:pt modelId="{BA2A15E5-BD90-4A3A-A616-9834F331C22E}" type="pres">
      <dgm:prSet presAssocID="{002CF1A2-DC50-46BB-A537-56E42F132850}" presName="parentLeftMargin" presStyleLbl="node1" presStyleIdx="0" presStyleCnt="3"/>
      <dgm:spPr/>
    </dgm:pt>
    <dgm:pt modelId="{E4638E5C-CDD0-44A0-9A02-B5C86EBAD343}" type="pres">
      <dgm:prSet presAssocID="{002CF1A2-DC50-46BB-A537-56E42F132850}" presName="parentText" presStyleLbl="node1" presStyleIdx="1" presStyleCnt="3" custScaleX="142857" custScaleY="129868" custLinFactNeighborX="-877" custLinFactNeighborY="-4023">
        <dgm:presLayoutVars>
          <dgm:chMax val="0"/>
          <dgm:bulletEnabled val="1"/>
        </dgm:presLayoutVars>
      </dgm:prSet>
      <dgm:spPr>
        <a:xfrm>
          <a:off x="507304" y="1245726"/>
          <a:ext cx="10235854" cy="649440"/>
        </a:xfrm>
        <a:prstGeom prst="roundRect">
          <a:avLst/>
        </a:prstGeom>
      </dgm:spPr>
    </dgm:pt>
    <dgm:pt modelId="{66A305EE-3B57-40F4-B9AF-6B15B66E3531}" type="pres">
      <dgm:prSet presAssocID="{002CF1A2-DC50-46BB-A537-56E42F132850}" presName="negativeSpace" presStyleCnt="0"/>
      <dgm:spPr/>
    </dgm:pt>
    <dgm:pt modelId="{77117E86-FC33-4C71-90AE-417E72BC027D}" type="pres">
      <dgm:prSet presAssocID="{002CF1A2-DC50-46BB-A537-56E42F132850}" presName="childText" presStyleLbl="conFgAcc1" presStyleIdx="1" presStyleCnt="3">
        <dgm:presLayoutVars>
          <dgm:bulletEnabled val="1"/>
        </dgm:presLayoutVars>
      </dgm:prSet>
      <dgm:spPr/>
    </dgm:pt>
    <dgm:pt modelId="{4669ECBF-31E1-4BA5-BDEB-1CC4FE2D90DB}" type="pres">
      <dgm:prSet presAssocID="{7E6BBAC6-7799-4939-A778-A54B5488512F}" presName="spaceBetweenRectangles" presStyleCnt="0"/>
      <dgm:spPr/>
    </dgm:pt>
    <dgm:pt modelId="{46DB681C-C49D-46BF-B50C-401519D0A38B}" type="pres">
      <dgm:prSet presAssocID="{240F5198-0455-43F7-BCE2-732D43D51345}" presName="parentLin" presStyleCnt="0"/>
      <dgm:spPr/>
    </dgm:pt>
    <dgm:pt modelId="{BFEE9D50-1006-41D9-80AD-30C23AC4611E}" type="pres">
      <dgm:prSet presAssocID="{240F5198-0455-43F7-BCE2-732D43D51345}" presName="parentLeftMargin" presStyleLbl="node1" presStyleIdx="1" presStyleCnt="3"/>
      <dgm:spPr/>
    </dgm:pt>
    <dgm:pt modelId="{7B851562-87A9-40FD-85FF-265134DDD615}" type="pres">
      <dgm:prSet presAssocID="{240F5198-0455-43F7-BCE2-732D43D51345}" presName="parentText" presStyleLbl="node1" presStyleIdx="2" presStyleCnt="3" custScaleX="142857" custScaleY="151896">
        <dgm:presLayoutVars>
          <dgm:chMax val="0"/>
          <dgm:bulletEnabled val="1"/>
        </dgm:presLayoutVars>
      </dgm:prSet>
      <dgm:spPr>
        <a:xfrm>
          <a:off x="511793" y="2269773"/>
          <a:ext cx="10235854" cy="649440"/>
        </a:xfrm>
        <a:prstGeom prst="roundRect">
          <a:avLst/>
        </a:prstGeom>
      </dgm:spPr>
    </dgm:pt>
    <dgm:pt modelId="{4E50355D-0F53-4102-80DF-D14F31E41C07}" type="pres">
      <dgm:prSet presAssocID="{240F5198-0455-43F7-BCE2-732D43D51345}" presName="negativeSpace" presStyleCnt="0"/>
      <dgm:spPr/>
    </dgm:pt>
    <dgm:pt modelId="{75AB5B05-2B99-480E-A21F-8AC201A7E059}" type="pres">
      <dgm:prSet presAssocID="{240F5198-0455-43F7-BCE2-732D43D51345}" presName="childText" presStyleLbl="conFgAcc1" presStyleIdx="2" presStyleCnt="3" custLinFactNeighborX="356" custLinFactNeighborY="10661">
        <dgm:presLayoutVars>
          <dgm:bulletEnabled val="1"/>
        </dgm:presLayoutVars>
      </dgm:prSet>
      <dgm:spPr/>
    </dgm:pt>
  </dgm:ptLst>
  <dgm:cxnLst>
    <dgm:cxn modelId="{61226F18-B775-4E17-92DB-15542145738C}" type="presOf" srcId="{18849F44-BC65-4C90-8DA5-4920E1FF0CAA}" destId="{1AF29587-412B-408A-91F9-77969944CD59}" srcOrd="1" destOrd="0" presId="urn:microsoft.com/office/officeart/2005/8/layout/list1"/>
    <dgm:cxn modelId="{0B14BD33-D44A-47A2-9B4D-707CDCBA592B}" srcId="{3D518DF1-C234-4007-BB21-3614F1BB0BDA}" destId="{002CF1A2-DC50-46BB-A537-56E42F132850}" srcOrd="1" destOrd="0" parTransId="{DC2997E1-0D0E-4DEC-A356-F82E6CF71A22}" sibTransId="{7E6BBAC6-7799-4939-A778-A54B5488512F}"/>
    <dgm:cxn modelId="{745E4236-8E11-448E-BDE5-F47FC7845CAC}" srcId="{3D518DF1-C234-4007-BB21-3614F1BB0BDA}" destId="{18849F44-BC65-4C90-8DA5-4920E1FF0CAA}" srcOrd="0" destOrd="0" parTransId="{7FCEC211-96AC-42E6-B12B-3A36C0A312E9}" sibTransId="{DFC70255-F0CB-47E9-922F-0C57FD547BD3}"/>
    <dgm:cxn modelId="{7971FA65-F085-4506-BA14-7B77F606F669}" type="presOf" srcId="{240F5198-0455-43F7-BCE2-732D43D51345}" destId="{BFEE9D50-1006-41D9-80AD-30C23AC4611E}" srcOrd="0" destOrd="0" presId="urn:microsoft.com/office/officeart/2005/8/layout/list1"/>
    <dgm:cxn modelId="{7AD6EC89-81B9-4F3A-9433-2AD894AD5F33}" type="presOf" srcId="{18849F44-BC65-4C90-8DA5-4920E1FF0CAA}" destId="{3E314D0E-9DB6-4D63-81DF-7C7B6E1FAF8D}" srcOrd="0" destOrd="0" presId="urn:microsoft.com/office/officeart/2005/8/layout/list1"/>
    <dgm:cxn modelId="{9718E793-D8AC-4B70-9CBA-ECD70246B5BF}" type="presOf" srcId="{240F5198-0455-43F7-BCE2-732D43D51345}" destId="{7B851562-87A9-40FD-85FF-265134DDD615}" srcOrd="1" destOrd="0" presId="urn:microsoft.com/office/officeart/2005/8/layout/list1"/>
    <dgm:cxn modelId="{E53B40C4-F9A4-4C23-A4E9-E1AEA41C5FD1}" type="presOf" srcId="{002CF1A2-DC50-46BB-A537-56E42F132850}" destId="{BA2A15E5-BD90-4A3A-A616-9834F331C22E}" srcOrd="0" destOrd="0" presId="urn:microsoft.com/office/officeart/2005/8/layout/list1"/>
    <dgm:cxn modelId="{7D1747D7-61EA-421B-95F5-1071B027516F}" type="presOf" srcId="{002CF1A2-DC50-46BB-A537-56E42F132850}" destId="{E4638E5C-CDD0-44A0-9A02-B5C86EBAD343}" srcOrd="1" destOrd="0" presId="urn:microsoft.com/office/officeart/2005/8/layout/list1"/>
    <dgm:cxn modelId="{8997A2E7-0CCA-4606-B25E-EF58F29FECDA}" srcId="{3D518DF1-C234-4007-BB21-3614F1BB0BDA}" destId="{240F5198-0455-43F7-BCE2-732D43D51345}" srcOrd="2" destOrd="0" parTransId="{9FB51A93-112B-4833-BEE9-F032197F7E15}" sibTransId="{BA1D633D-4C44-4D00-B9DE-EBCB6D7182CD}"/>
    <dgm:cxn modelId="{DC392FEF-B5DE-479C-9C99-6F380A0DDA80}" type="presOf" srcId="{3D518DF1-C234-4007-BB21-3614F1BB0BDA}" destId="{7BB325C5-D2E3-4668-BFAE-C5470399125F}" srcOrd="0" destOrd="0" presId="urn:microsoft.com/office/officeart/2005/8/layout/list1"/>
    <dgm:cxn modelId="{EF3D27DD-BB10-4B9B-A033-212AEFCB89C6}" type="presParOf" srcId="{7BB325C5-D2E3-4668-BFAE-C5470399125F}" destId="{136F3BCA-00AF-4BCC-8C15-A2630828F3E6}" srcOrd="0" destOrd="0" presId="urn:microsoft.com/office/officeart/2005/8/layout/list1"/>
    <dgm:cxn modelId="{97DB8EBB-77B9-4198-8C5D-87813628A131}" type="presParOf" srcId="{136F3BCA-00AF-4BCC-8C15-A2630828F3E6}" destId="{3E314D0E-9DB6-4D63-81DF-7C7B6E1FAF8D}" srcOrd="0" destOrd="0" presId="urn:microsoft.com/office/officeart/2005/8/layout/list1"/>
    <dgm:cxn modelId="{5B087B26-8F60-4B88-9BC1-C17F025584FC}" type="presParOf" srcId="{136F3BCA-00AF-4BCC-8C15-A2630828F3E6}" destId="{1AF29587-412B-408A-91F9-77969944CD59}" srcOrd="1" destOrd="0" presId="urn:microsoft.com/office/officeart/2005/8/layout/list1"/>
    <dgm:cxn modelId="{E92FA40E-63F5-4705-8C8A-9B0E7E9A6747}" type="presParOf" srcId="{7BB325C5-D2E3-4668-BFAE-C5470399125F}" destId="{6087F95F-BB75-419E-A51A-C1337BA22F2F}" srcOrd="1" destOrd="0" presId="urn:microsoft.com/office/officeart/2005/8/layout/list1"/>
    <dgm:cxn modelId="{5424A025-6C99-4805-BF7A-807848A3AE30}" type="presParOf" srcId="{7BB325C5-D2E3-4668-BFAE-C5470399125F}" destId="{DE9933BE-0A0A-4D0D-B18B-9BBE4198FE5B}" srcOrd="2" destOrd="0" presId="urn:microsoft.com/office/officeart/2005/8/layout/list1"/>
    <dgm:cxn modelId="{70670F46-E458-47E1-AA88-7E80A0E40DEF}" type="presParOf" srcId="{7BB325C5-D2E3-4668-BFAE-C5470399125F}" destId="{A586384F-D632-43EB-8665-EFA935D53957}" srcOrd="3" destOrd="0" presId="urn:microsoft.com/office/officeart/2005/8/layout/list1"/>
    <dgm:cxn modelId="{F6D69B45-36F1-4735-B8B7-3C7E25FC67C4}" type="presParOf" srcId="{7BB325C5-D2E3-4668-BFAE-C5470399125F}" destId="{589E46C0-D4C2-4898-9773-819D89BFF580}" srcOrd="4" destOrd="0" presId="urn:microsoft.com/office/officeart/2005/8/layout/list1"/>
    <dgm:cxn modelId="{BA7AA0A5-24EA-46CC-B239-4679574330E8}" type="presParOf" srcId="{589E46C0-D4C2-4898-9773-819D89BFF580}" destId="{BA2A15E5-BD90-4A3A-A616-9834F331C22E}" srcOrd="0" destOrd="0" presId="urn:microsoft.com/office/officeart/2005/8/layout/list1"/>
    <dgm:cxn modelId="{53C23649-D971-4399-B17F-353626B2ED78}" type="presParOf" srcId="{589E46C0-D4C2-4898-9773-819D89BFF580}" destId="{E4638E5C-CDD0-44A0-9A02-B5C86EBAD343}" srcOrd="1" destOrd="0" presId="urn:microsoft.com/office/officeart/2005/8/layout/list1"/>
    <dgm:cxn modelId="{76F9245C-A861-49D9-91F9-0874BBC29E70}" type="presParOf" srcId="{7BB325C5-D2E3-4668-BFAE-C5470399125F}" destId="{66A305EE-3B57-40F4-B9AF-6B15B66E3531}" srcOrd="5" destOrd="0" presId="urn:microsoft.com/office/officeart/2005/8/layout/list1"/>
    <dgm:cxn modelId="{67699E80-2FFC-4F03-A8A1-AEA0A5A38FDB}" type="presParOf" srcId="{7BB325C5-D2E3-4668-BFAE-C5470399125F}" destId="{77117E86-FC33-4C71-90AE-417E72BC027D}" srcOrd="6" destOrd="0" presId="urn:microsoft.com/office/officeart/2005/8/layout/list1"/>
    <dgm:cxn modelId="{D02E2422-E608-44AD-90ED-ADE59AC95832}" type="presParOf" srcId="{7BB325C5-D2E3-4668-BFAE-C5470399125F}" destId="{4669ECBF-31E1-4BA5-BDEB-1CC4FE2D90DB}" srcOrd="7" destOrd="0" presId="urn:microsoft.com/office/officeart/2005/8/layout/list1"/>
    <dgm:cxn modelId="{2417C6FB-8D2A-4605-9C4A-E56C0A657588}" type="presParOf" srcId="{7BB325C5-D2E3-4668-BFAE-C5470399125F}" destId="{46DB681C-C49D-46BF-B50C-401519D0A38B}" srcOrd="8" destOrd="0" presId="urn:microsoft.com/office/officeart/2005/8/layout/list1"/>
    <dgm:cxn modelId="{32FDFE9E-7B6C-45BA-84BC-5725A80E879B}" type="presParOf" srcId="{46DB681C-C49D-46BF-B50C-401519D0A38B}" destId="{BFEE9D50-1006-41D9-80AD-30C23AC4611E}" srcOrd="0" destOrd="0" presId="urn:microsoft.com/office/officeart/2005/8/layout/list1"/>
    <dgm:cxn modelId="{1CB9197B-FAEC-4A10-AC84-47F4C1C55BEF}" type="presParOf" srcId="{46DB681C-C49D-46BF-B50C-401519D0A38B}" destId="{7B851562-87A9-40FD-85FF-265134DDD615}" srcOrd="1" destOrd="0" presId="urn:microsoft.com/office/officeart/2005/8/layout/list1"/>
    <dgm:cxn modelId="{E1B50B4B-3B84-41FA-AC4F-9B27E16A98E3}" type="presParOf" srcId="{7BB325C5-D2E3-4668-BFAE-C5470399125F}" destId="{4E50355D-0F53-4102-80DF-D14F31E41C07}" srcOrd="9" destOrd="0" presId="urn:microsoft.com/office/officeart/2005/8/layout/list1"/>
    <dgm:cxn modelId="{D5C54535-F9FE-4DF3-B1B2-C8F15B1F2C4A}" type="presParOf" srcId="{7BB325C5-D2E3-4668-BFAE-C5470399125F}" destId="{75AB5B05-2B99-480E-A21F-8AC201A7E05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D518DF1-C234-4007-BB21-3614F1BB0BDA}" type="doc">
      <dgm:prSet loTypeId="urn:microsoft.com/office/officeart/2005/8/layout/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sl-SI"/>
        </a:p>
      </dgm:t>
    </dgm:pt>
    <dgm:pt modelId="{18849F44-BC65-4C90-8DA5-4920E1FF0CAA}">
      <dgm:prSet phldrT="[Text]" custT="1"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284435" tIns="0" rIns="284435" bIns="0" numCol="1" spcCol="1270" anchor="ctr" anchorCtr="0"/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800" b="1" kern="1200" dirty="0">
              <a:solidFill>
                <a:prstClr val="white">
                  <a:lumMod val="50000"/>
                </a:prst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(FP1) Operativni in nadzorni sistemi </a:t>
          </a:r>
          <a:r>
            <a:rPr lang="sr-Latn-ME" sz="2800" b="1" kern="1200" dirty="0" err="1">
              <a:solidFill>
                <a:prstClr val="white">
                  <a:lumMod val="50000"/>
                </a:prst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Varnega</a:t>
          </a:r>
          <a:r>
            <a:rPr lang="sr-Latn-ME" sz="2800" b="1" kern="1200" dirty="0">
              <a:solidFill>
                <a:prstClr val="white">
                  <a:lumMod val="50000"/>
                </a:prst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 </a:t>
          </a:r>
          <a:r>
            <a:rPr lang="sr-Latn-ME" sz="2800" b="1" kern="1200" dirty="0" err="1">
              <a:solidFill>
                <a:prstClr val="white">
                  <a:lumMod val="50000"/>
                </a:prst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mesta</a:t>
          </a:r>
          <a:endParaRPr lang="sl-SI" sz="2800" b="1" kern="1200" dirty="0">
            <a:solidFill>
              <a:prstClr val="white">
                <a:lumMod val="50000"/>
              </a:prst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gm:t>
    </dgm:pt>
    <dgm:pt modelId="{7FCEC211-96AC-42E6-B12B-3A36C0A312E9}" type="parTrans" cxnId="{745E4236-8E11-448E-BDE5-F47FC7845CAC}">
      <dgm:prSet/>
      <dgm:spPr/>
      <dgm:t>
        <a:bodyPr/>
        <a:lstStyle/>
        <a:p>
          <a:endParaRPr lang="sl-SI" sz="2800"/>
        </a:p>
      </dgm:t>
    </dgm:pt>
    <dgm:pt modelId="{DFC70255-F0CB-47E9-922F-0C57FD547BD3}" type="sibTrans" cxnId="{745E4236-8E11-448E-BDE5-F47FC7845CAC}">
      <dgm:prSet/>
      <dgm:spPr/>
      <dgm:t>
        <a:bodyPr/>
        <a:lstStyle/>
        <a:p>
          <a:endParaRPr lang="sl-SI" sz="2800"/>
        </a:p>
      </dgm:t>
    </dgm:pt>
    <dgm:pt modelId="{7BB325C5-D2E3-4668-BFAE-C5470399125F}" type="pres">
      <dgm:prSet presAssocID="{3D518DF1-C234-4007-BB21-3614F1BB0BDA}" presName="linear" presStyleCnt="0">
        <dgm:presLayoutVars>
          <dgm:dir/>
          <dgm:animLvl val="lvl"/>
          <dgm:resizeHandles val="exact"/>
        </dgm:presLayoutVars>
      </dgm:prSet>
      <dgm:spPr/>
    </dgm:pt>
    <dgm:pt modelId="{136F3BCA-00AF-4BCC-8C15-A2630828F3E6}" type="pres">
      <dgm:prSet presAssocID="{18849F44-BC65-4C90-8DA5-4920E1FF0CAA}" presName="parentLin" presStyleCnt="0"/>
      <dgm:spPr/>
    </dgm:pt>
    <dgm:pt modelId="{3E314D0E-9DB6-4D63-81DF-7C7B6E1FAF8D}" type="pres">
      <dgm:prSet presAssocID="{18849F44-BC65-4C90-8DA5-4920E1FF0CAA}" presName="parentLeftMargin" presStyleLbl="node1" presStyleIdx="0" presStyleCnt="1"/>
      <dgm:spPr/>
    </dgm:pt>
    <dgm:pt modelId="{1AF29587-412B-408A-91F9-77969944CD59}" type="pres">
      <dgm:prSet presAssocID="{18849F44-BC65-4C90-8DA5-4920E1FF0CAA}" presName="parentText" presStyleLbl="node1" presStyleIdx="0" presStyleCnt="1" custScaleX="142857" custScaleY="45204" custLinFactNeighborX="515" custLinFactNeighborY="42955">
        <dgm:presLayoutVars>
          <dgm:chMax val="0"/>
          <dgm:bulletEnabled val="1"/>
        </dgm:presLayoutVars>
      </dgm:prSet>
      <dgm:spPr>
        <a:xfrm>
          <a:off x="503197" y="2047683"/>
          <a:ext cx="10012402" cy="867374"/>
        </a:xfrm>
        <a:prstGeom prst="roundRect">
          <a:avLst/>
        </a:prstGeom>
      </dgm:spPr>
    </dgm:pt>
    <dgm:pt modelId="{6087F95F-BB75-419E-A51A-C1337BA22F2F}" type="pres">
      <dgm:prSet presAssocID="{18849F44-BC65-4C90-8DA5-4920E1FF0CAA}" presName="negativeSpace" presStyleCnt="0"/>
      <dgm:spPr/>
    </dgm:pt>
    <dgm:pt modelId="{DE9933BE-0A0A-4D0D-B18B-9BBE4198FE5B}" type="pres">
      <dgm:prSet presAssocID="{18849F44-BC65-4C90-8DA5-4920E1FF0CAA}" presName="childText" presStyleLbl="conFgAcc1" presStyleIdx="0" presStyleCnt="1" custScaleY="47484" custLinFactY="16635" custLinFactNeighborY="100000">
        <dgm:presLayoutVars>
          <dgm:bulletEnabled val="1"/>
        </dgm:presLayoutVars>
      </dgm:prSet>
      <dgm:spPr/>
    </dgm:pt>
  </dgm:ptLst>
  <dgm:cxnLst>
    <dgm:cxn modelId="{61226F18-B775-4E17-92DB-15542145738C}" type="presOf" srcId="{18849F44-BC65-4C90-8DA5-4920E1FF0CAA}" destId="{1AF29587-412B-408A-91F9-77969944CD59}" srcOrd="1" destOrd="0" presId="urn:microsoft.com/office/officeart/2005/8/layout/list1"/>
    <dgm:cxn modelId="{745E4236-8E11-448E-BDE5-F47FC7845CAC}" srcId="{3D518DF1-C234-4007-BB21-3614F1BB0BDA}" destId="{18849F44-BC65-4C90-8DA5-4920E1FF0CAA}" srcOrd="0" destOrd="0" parTransId="{7FCEC211-96AC-42E6-B12B-3A36C0A312E9}" sibTransId="{DFC70255-F0CB-47E9-922F-0C57FD547BD3}"/>
    <dgm:cxn modelId="{7AD6EC89-81B9-4F3A-9433-2AD894AD5F33}" type="presOf" srcId="{18849F44-BC65-4C90-8DA5-4920E1FF0CAA}" destId="{3E314D0E-9DB6-4D63-81DF-7C7B6E1FAF8D}" srcOrd="0" destOrd="0" presId="urn:microsoft.com/office/officeart/2005/8/layout/list1"/>
    <dgm:cxn modelId="{DC392FEF-B5DE-479C-9C99-6F380A0DDA80}" type="presOf" srcId="{3D518DF1-C234-4007-BB21-3614F1BB0BDA}" destId="{7BB325C5-D2E3-4668-BFAE-C5470399125F}" srcOrd="0" destOrd="0" presId="urn:microsoft.com/office/officeart/2005/8/layout/list1"/>
    <dgm:cxn modelId="{EF3D27DD-BB10-4B9B-A033-212AEFCB89C6}" type="presParOf" srcId="{7BB325C5-D2E3-4668-BFAE-C5470399125F}" destId="{136F3BCA-00AF-4BCC-8C15-A2630828F3E6}" srcOrd="0" destOrd="0" presId="urn:microsoft.com/office/officeart/2005/8/layout/list1"/>
    <dgm:cxn modelId="{97DB8EBB-77B9-4198-8C5D-87813628A131}" type="presParOf" srcId="{136F3BCA-00AF-4BCC-8C15-A2630828F3E6}" destId="{3E314D0E-9DB6-4D63-81DF-7C7B6E1FAF8D}" srcOrd="0" destOrd="0" presId="urn:microsoft.com/office/officeart/2005/8/layout/list1"/>
    <dgm:cxn modelId="{5B087B26-8F60-4B88-9BC1-C17F025584FC}" type="presParOf" srcId="{136F3BCA-00AF-4BCC-8C15-A2630828F3E6}" destId="{1AF29587-412B-408A-91F9-77969944CD59}" srcOrd="1" destOrd="0" presId="urn:microsoft.com/office/officeart/2005/8/layout/list1"/>
    <dgm:cxn modelId="{E92FA40E-63F5-4705-8C8A-9B0E7E9A6747}" type="presParOf" srcId="{7BB325C5-D2E3-4668-BFAE-C5470399125F}" destId="{6087F95F-BB75-419E-A51A-C1337BA22F2F}" srcOrd="1" destOrd="0" presId="urn:microsoft.com/office/officeart/2005/8/layout/list1"/>
    <dgm:cxn modelId="{5424A025-6C99-4805-BF7A-807848A3AE30}" type="presParOf" srcId="{7BB325C5-D2E3-4668-BFAE-C5470399125F}" destId="{DE9933BE-0A0A-4D0D-B18B-9BBE4198FE5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FBD0F0-6A26-4E1B-9CC0-392610067E8E}">
      <dsp:nvSpPr>
        <dsp:cNvPr id="0" name=""/>
        <dsp:cNvSpPr/>
      </dsp:nvSpPr>
      <dsp:spPr>
        <a:xfrm>
          <a:off x="0" y="719695"/>
          <a:ext cx="11285837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8775757-554D-49E5-AF1B-1C7F67E85BBE}">
      <dsp:nvSpPr>
        <dsp:cNvPr id="0" name=""/>
        <dsp:cNvSpPr/>
      </dsp:nvSpPr>
      <dsp:spPr>
        <a:xfrm>
          <a:off x="555474" y="16492"/>
          <a:ext cx="10723451" cy="10722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8604" tIns="0" rIns="298604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sl-SI" sz="2400" kern="1200" dirty="0">
            <a:solidFill>
              <a:schemeClr val="bg1"/>
            </a:solidFill>
            <a:latin typeface="+mj-lt"/>
            <a:ea typeface="Times New Roman" panose="02020603050405020304" pitchFamily="18" charset="0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sl-SI" sz="2400" kern="1200" dirty="0">
              <a:solidFill>
                <a:schemeClr val="bg1"/>
              </a:solidFill>
              <a:latin typeface="+mj-lt"/>
              <a:ea typeface="Times New Roman" panose="02020603050405020304" pitchFamily="18" charset="0"/>
            </a:rPr>
            <a:t>C 1 – Razvoj globalno konkurenčnih sistemskih rešitev na področju pametnih omrežij in IT-platform z uporabniškimi rešitvami.</a:t>
          </a:r>
        </a:p>
        <a:p>
          <a:pPr lvl="0" algn="l" defTabSz="1822450">
            <a:spcBef>
              <a:spcPct val="0"/>
            </a:spcBef>
            <a:buNone/>
          </a:pPr>
          <a:endParaRPr lang="sl-SI" sz="2400" kern="1200" dirty="0">
            <a:solidFill>
              <a:schemeClr val="bg1"/>
            </a:solidFill>
            <a:latin typeface="+mj-lt"/>
          </a:endParaRPr>
        </a:p>
      </dsp:txBody>
      <dsp:txXfrm>
        <a:off x="607815" y="68833"/>
        <a:ext cx="10618769" cy="967521"/>
      </dsp:txXfrm>
    </dsp:sp>
    <dsp:sp modelId="{C5893754-A150-408B-A17E-2DD4F08BE6FE}">
      <dsp:nvSpPr>
        <dsp:cNvPr id="0" name=""/>
        <dsp:cNvSpPr/>
      </dsp:nvSpPr>
      <dsp:spPr>
        <a:xfrm>
          <a:off x="0" y="2088638"/>
          <a:ext cx="11285837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B82F638-47FD-4770-BF0D-A46F5B68956F}">
      <dsp:nvSpPr>
        <dsp:cNvPr id="0" name=""/>
        <dsp:cNvSpPr/>
      </dsp:nvSpPr>
      <dsp:spPr>
        <a:xfrm>
          <a:off x="563189" y="1484695"/>
          <a:ext cx="10712014" cy="972942"/>
        </a:xfrm>
        <a:prstGeom prst="roundRect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9029" tIns="0" rIns="239029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kern="1200" dirty="0">
              <a:solidFill>
                <a:schemeClr val="bg1"/>
              </a:solidFill>
              <a:latin typeface="+mj-lt"/>
              <a:ea typeface="Times New Roman" panose="02020603050405020304" pitchFamily="18" charset="0"/>
              <a:cs typeface="+mn-cs"/>
            </a:rPr>
            <a:t> C 2 – Vzpostavitev vsaj dveh pilotnih projektov, prednostno na področju energetike, urbane mobilnosti, zdravja in varnosti.</a:t>
          </a:r>
        </a:p>
      </dsp:txBody>
      <dsp:txXfrm>
        <a:off x="610684" y="1532190"/>
        <a:ext cx="10617024" cy="877952"/>
      </dsp:txXfrm>
    </dsp:sp>
    <dsp:sp modelId="{62BEC3FD-41F6-49AE-86F2-D8F363516D87}">
      <dsp:nvSpPr>
        <dsp:cNvPr id="0" name=""/>
        <dsp:cNvSpPr/>
      </dsp:nvSpPr>
      <dsp:spPr>
        <a:xfrm>
          <a:off x="0" y="3536434"/>
          <a:ext cx="11285837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0309989-707D-45C8-9077-910B026C4BA5}">
      <dsp:nvSpPr>
        <dsp:cNvPr id="0" name=""/>
        <dsp:cNvSpPr/>
      </dsp:nvSpPr>
      <dsp:spPr>
        <a:xfrm>
          <a:off x="564291" y="2853638"/>
          <a:ext cx="10690475" cy="10353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8604" tIns="0" rIns="298604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sl-SI" sz="2400" kern="1200" dirty="0">
            <a:solidFill>
              <a:schemeClr val="bg1"/>
            </a:solidFill>
            <a:latin typeface="+mj-lt"/>
            <a:ea typeface="Times New Roman" panose="02020603050405020304" pitchFamily="18" charset="0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sl-SI" sz="2400" kern="1200" dirty="0">
              <a:solidFill>
                <a:schemeClr val="bg1"/>
              </a:solidFill>
              <a:latin typeface="+mj-lt"/>
              <a:ea typeface="Times New Roman" panose="02020603050405020304" pitchFamily="18" charset="0"/>
            </a:rPr>
            <a:t>C 3 – Izkoristiti reformo javne uprave in uvajanje pametnega rešitev za spodbuditev podjetništva ter za prodor na globalne trge.</a:t>
          </a:r>
        </a:p>
        <a:p>
          <a:pPr lvl="0" algn="l" defTabSz="1822450">
            <a:spcBef>
              <a:spcPct val="0"/>
            </a:spcBef>
            <a:spcAft>
              <a:spcPct val="35000"/>
            </a:spcAft>
            <a:buNone/>
          </a:pPr>
          <a:endParaRPr lang="sl-SI" sz="2400" kern="1200" dirty="0">
            <a:solidFill>
              <a:schemeClr val="bg1"/>
            </a:solidFill>
            <a:latin typeface="+mj-lt"/>
          </a:endParaRPr>
        </a:p>
      </dsp:txBody>
      <dsp:txXfrm>
        <a:off x="614830" y="2904177"/>
        <a:ext cx="10589397" cy="93422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9933BE-0A0A-4D0D-B18B-9BBE4198FE5B}">
      <dsp:nvSpPr>
        <dsp:cNvPr id="0" name=""/>
        <dsp:cNvSpPr/>
      </dsp:nvSpPr>
      <dsp:spPr>
        <a:xfrm>
          <a:off x="0" y="472840"/>
          <a:ext cx="9056077" cy="730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F29587-412B-408A-91F9-77969944CD59}">
      <dsp:nvSpPr>
        <dsp:cNvPr id="0" name=""/>
        <dsp:cNvSpPr/>
      </dsp:nvSpPr>
      <dsp:spPr>
        <a:xfrm>
          <a:off x="433356" y="14940"/>
          <a:ext cx="8622720" cy="8560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9609" tIns="0" rIns="239609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(PS1) Sistemi operativnega centra naslednje generacije za zagotavljanje varnosti v mestih, lokalnih skupnostih 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sp:txBody>
      <dsp:txXfrm>
        <a:off x="475146" y="56730"/>
        <a:ext cx="8539140" cy="772500"/>
      </dsp:txXfrm>
    </dsp:sp>
    <dsp:sp modelId="{77117E86-FC33-4C71-90AE-417E72BC027D}">
      <dsp:nvSpPr>
        <dsp:cNvPr id="0" name=""/>
        <dsp:cNvSpPr/>
      </dsp:nvSpPr>
      <dsp:spPr>
        <a:xfrm>
          <a:off x="0" y="1788280"/>
          <a:ext cx="9056077" cy="730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638E5C-CDD0-44A0-9A02-B5C86EBAD343}">
      <dsp:nvSpPr>
        <dsp:cNvPr id="0" name=""/>
        <dsp:cNvSpPr/>
      </dsp:nvSpPr>
      <dsp:spPr>
        <a:xfrm>
          <a:off x="427355" y="1325800"/>
          <a:ext cx="8622720" cy="8560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(PS2) Sistemi, storitve in aplikacije za intervencijske službe in državljane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sp:txBody>
      <dsp:txXfrm>
        <a:off x="469145" y="1367590"/>
        <a:ext cx="8539140" cy="772500"/>
      </dsp:txXfrm>
    </dsp:sp>
    <dsp:sp modelId="{75AB5B05-2B99-480E-A21F-8AC201A7E059}">
      <dsp:nvSpPr>
        <dsp:cNvPr id="0" name=""/>
        <dsp:cNvSpPr/>
      </dsp:nvSpPr>
      <dsp:spPr>
        <a:xfrm>
          <a:off x="0" y="3103720"/>
          <a:ext cx="9056077" cy="730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851562-87A9-40FD-85FF-265134DDD615}">
      <dsp:nvSpPr>
        <dsp:cNvPr id="0" name=""/>
        <dsp:cNvSpPr/>
      </dsp:nvSpPr>
      <dsp:spPr>
        <a:xfrm>
          <a:off x="433356" y="2658421"/>
          <a:ext cx="8622720" cy="8560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(PS3) Kritična IKT infrastruktura in </a:t>
          </a:r>
          <a:r>
            <a:rPr lang="sr-Latn-ME" sz="24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storitve</a:t>
          </a:r>
          <a:r>
            <a:rPr lang="sr-Latn-ME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 za </a:t>
          </a:r>
          <a:r>
            <a:rPr lang="sr-Latn-ME" sz="24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varnostne</a:t>
          </a:r>
          <a:r>
            <a:rPr lang="sr-Latn-ME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 organizacije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sp:txBody>
      <dsp:txXfrm>
        <a:off x="475146" y="2700211"/>
        <a:ext cx="8539140" cy="77250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336A69-94D2-4684-9558-A022E23157D2}">
      <dsp:nvSpPr>
        <dsp:cNvPr id="0" name=""/>
        <dsp:cNvSpPr/>
      </dsp:nvSpPr>
      <dsp:spPr>
        <a:xfrm>
          <a:off x="3922561" y="2547561"/>
          <a:ext cx="3003733" cy="3003733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1" kern="1200" dirty="0">
              <a:latin typeface="+mj-lt"/>
            </a:rPr>
            <a:t>999 mio prihodkov</a:t>
          </a:r>
          <a:endParaRPr lang="en-US" sz="2400" b="1" kern="1200" dirty="0">
            <a:latin typeface="+mj-lt"/>
          </a:endParaRPr>
        </a:p>
      </dsp:txBody>
      <dsp:txXfrm>
        <a:off x="4526445" y="3251171"/>
        <a:ext cx="1795965" cy="1543981"/>
      </dsp:txXfrm>
    </dsp:sp>
    <dsp:sp modelId="{3EC85445-BB98-41DE-877F-860F26E30393}">
      <dsp:nvSpPr>
        <dsp:cNvPr id="0" name=""/>
        <dsp:cNvSpPr/>
      </dsp:nvSpPr>
      <dsp:spPr>
        <a:xfrm>
          <a:off x="1796388" y="1691366"/>
          <a:ext cx="2733266" cy="2466884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1" kern="1200" dirty="0">
              <a:latin typeface="+mj-lt"/>
            </a:rPr>
            <a:t>6.000 zaposlenih</a:t>
          </a:r>
          <a:endParaRPr lang="en-US" sz="2400" b="1" kern="1200" dirty="0">
            <a:latin typeface="+mj-lt"/>
          </a:endParaRPr>
        </a:p>
      </dsp:txBody>
      <dsp:txXfrm>
        <a:off x="2456155" y="2316165"/>
        <a:ext cx="1413732" cy="1217286"/>
      </dsp:txXfrm>
    </dsp:sp>
    <dsp:sp modelId="{2005CDE3-7A21-48DB-8448-EA8090BD4D4B}">
      <dsp:nvSpPr>
        <dsp:cNvPr id="0" name=""/>
        <dsp:cNvSpPr/>
      </dsp:nvSpPr>
      <dsp:spPr>
        <a:xfrm rot="20700000">
          <a:off x="3336938" y="182981"/>
          <a:ext cx="2429765" cy="2435400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1" kern="1200" dirty="0">
              <a:latin typeface="+mj-lt"/>
            </a:rPr>
            <a:t>127 mio kapitala</a:t>
          </a:r>
          <a:endParaRPr lang="en-US" sz="2400" b="1" kern="1200" dirty="0">
            <a:latin typeface="+mj-lt"/>
          </a:endParaRPr>
        </a:p>
      </dsp:txBody>
      <dsp:txXfrm rot="-20700000">
        <a:off x="3869522" y="717470"/>
        <a:ext cx="1364596" cy="1366422"/>
      </dsp:txXfrm>
    </dsp:sp>
    <dsp:sp modelId="{153BEE85-06F7-4A6A-80A6-AAC23F562E9C}">
      <dsp:nvSpPr>
        <dsp:cNvPr id="0" name=""/>
        <dsp:cNvSpPr/>
      </dsp:nvSpPr>
      <dsp:spPr>
        <a:xfrm>
          <a:off x="3705752" y="2086206"/>
          <a:ext cx="3844779" cy="3844779"/>
        </a:xfrm>
        <a:prstGeom prst="circularArrow">
          <a:avLst>
            <a:gd name="adj1" fmla="val 4687"/>
            <a:gd name="adj2" fmla="val 299029"/>
            <a:gd name="adj3" fmla="val 2539931"/>
            <a:gd name="adj4" fmla="val 15810999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05F7D7-DA12-4B5D-A533-00408694B75F}">
      <dsp:nvSpPr>
        <dsp:cNvPr id="0" name=""/>
        <dsp:cNvSpPr/>
      </dsp:nvSpPr>
      <dsp:spPr>
        <a:xfrm>
          <a:off x="1753335" y="1424582"/>
          <a:ext cx="2793472" cy="2793472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B33A2D-62CF-4E03-B051-56AA382FF447}">
      <dsp:nvSpPr>
        <dsp:cNvPr id="0" name=""/>
        <dsp:cNvSpPr/>
      </dsp:nvSpPr>
      <dsp:spPr>
        <a:xfrm>
          <a:off x="2903400" y="-143782"/>
          <a:ext cx="3011925" cy="301192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9933BE-0A0A-4D0D-B18B-9BBE4198FE5B}">
      <dsp:nvSpPr>
        <dsp:cNvPr id="0" name=""/>
        <dsp:cNvSpPr/>
      </dsp:nvSpPr>
      <dsp:spPr>
        <a:xfrm>
          <a:off x="0" y="406730"/>
          <a:ext cx="10515600" cy="6300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F29587-412B-408A-91F9-77969944CD59}">
      <dsp:nvSpPr>
        <dsp:cNvPr id="0" name=""/>
        <dsp:cNvSpPr/>
      </dsp:nvSpPr>
      <dsp:spPr>
        <a:xfrm>
          <a:off x="503197" y="91250"/>
          <a:ext cx="10012402" cy="738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(FP1)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Ogljično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neodvisna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družba</a:t>
          </a:r>
          <a:endParaRPr lang="sl-SI" sz="2800" b="0" kern="1200" dirty="0">
            <a:solidFill>
              <a:schemeClr val="bg1">
                <a:lumMod val="50000"/>
              </a:schemeClr>
            </a:solidFill>
            <a:latin typeface="+mj-lt"/>
          </a:endParaRPr>
        </a:p>
      </dsp:txBody>
      <dsp:txXfrm>
        <a:off x="539223" y="127276"/>
        <a:ext cx="9940350" cy="665948"/>
      </dsp:txXfrm>
    </dsp:sp>
    <dsp:sp modelId="{77117E86-FC33-4C71-90AE-417E72BC027D}">
      <dsp:nvSpPr>
        <dsp:cNvPr id="0" name=""/>
        <dsp:cNvSpPr/>
      </dsp:nvSpPr>
      <dsp:spPr>
        <a:xfrm>
          <a:off x="0" y="1851605"/>
          <a:ext cx="10515600" cy="6300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638E5C-CDD0-44A0-9A02-B5C86EBAD343}">
      <dsp:nvSpPr>
        <dsp:cNvPr id="0" name=""/>
        <dsp:cNvSpPr/>
      </dsp:nvSpPr>
      <dsp:spPr>
        <a:xfrm>
          <a:off x="496230" y="1142040"/>
          <a:ext cx="10012402" cy="1048875"/>
        </a:xfrm>
        <a:prstGeom prst="roundRect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(FP2)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Bolj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povezana Evropa-Napredna infrastruktura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pametnega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mesta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ali regije</a:t>
          </a:r>
          <a:endParaRPr lang="sl-SI" sz="2800" b="0" i="0" kern="1200" dirty="0">
            <a:solidFill>
              <a:prstClr val="white">
                <a:lumMod val="50000"/>
              </a:prstClr>
            </a:solidFill>
            <a:latin typeface="Calibri Light" panose="020F0302020204030204"/>
            <a:ea typeface="+mn-ea"/>
            <a:cs typeface="+mn-cs"/>
          </a:endParaRPr>
        </a:p>
      </dsp:txBody>
      <dsp:txXfrm>
        <a:off x="547432" y="1193242"/>
        <a:ext cx="9909998" cy="946471"/>
      </dsp:txXfrm>
    </dsp:sp>
    <dsp:sp modelId="{75AB5B05-2B99-480E-A21F-8AC201A7E059}">
      <dsp:nvSpPr>
        <dsp:cNvPr id="0" name=""/>
        <dsp:cNvSpPr/>
      </dsp:nvSpPr>
      <dsp:spPr>
        <a:xfrm>
          <a:off x="0" y="3461487"/>
          <a:ext cx="10515600" cy="6300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851562-87A9-40FD-85FF-265134DDD615}">
      <dsp:nvSpPr>
        <dsp:cNvPr id="0" name=""/>
        <dsp:cNvSpPr/>
      </dsp:nvSpPr>
      <dsp:spPr>
        <a:xfrm>
          <a:off x="500620" y="2616605"/>
          <a:ext cx="10012402" cy="1176150"/>
        </a:xfrm>
        <a:prstGeom prst="roundRect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(FP3)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Bolj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povezana Evropa-koncept Pametna Regija-koordinirano in adaptivno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delovanja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prometnega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sistema na ravni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celotne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regije </a:t>
          </a:r>
          <a:endParaRPr lang="sl-SI" sz="2800" b="0" i="0" kern="1200" dirty="0">
            <a:solidFill>
              <a:prstClr val="white">
                <a:lumMod val="50000"/>
              </a:prstClr>
            </a:solidFill>
            <a:latin typeface="Calibri Light" panose="020F0302020204030204"/>
            <a:ea typeface="+mn-ea"/>
            <a:cs typeface="+mn-cs"/>
          </a:endParaRPr>
        </a:p>
      </dsp:txBody>
      <dsp:txXfrm>
        <a:off x="558035" y="2674020"/>
        <a:ext cx="9897572" cy="106132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9933BE-0A0A-4D0D-B18B-9BBE4198FE5B}">
      <dsp:nvSpPr>
        <dsp:cNvPr id="0" name=""/>
        <dsp:cNvSpPr/>
      </dsp:nvSpPr>
      <dsp:spPr>
        <a:xfrm>
          <a:off x="0" y="472901"/>
          <a:ext cx="9079366" cy="806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F29587-412B-408A-91F9-77969944CD59}">
      <dsp:nvSpPr>
        <dsp:cNvPr id="0" name=""/>
        <dsp:cNvSpPr/>
      </dsp:nvSpPr>
      <dsp:spPr>
        <a:xfrm>
          <a:off x="434470" y="0"/>
          <a:ext cx="8644895" cy="9446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0225" tIns="0" rIns="24022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(PS1) Uporaba podatkov agregatne mobilnosti za izboljšanje razumevanja dinamike migracij znotraj posamezne občine, kakor tudi med občinami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+mj-lt"/>
          </a:endParaRPr>
        </a:p>
      </dsp:txBody>
      <dsp:txXfrm>
        <a:off x="480584" y="46114"/>
        <a:ext cx="8552667" cy="852412"/>
      </dsp:txXfrm>
    </dsp:sp>
    <dsp:sp modelId="{77117E86-FC33-4C71-90AE-417E72BC027D}">
      <dsp:nvSpPr>
        <dsp:cNvPr id="0" name=""/>
        <dsp:cNvSpPr/>
      </dsp:nvSpPr>
      <dsp:spPr>
        <a:xfrm>
          <a:off x="0" y="1924421"/>
          <a:ext cx="9079366" cy="806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638E5C-CDD0-44A0-9A02-B5C86EBAD343}">
      <dsp:nvSpPr>
        <dsp:cNvPr id="0" name=""/>
        <dsp:cNvSpPr/>
      </dsp:nvSpPr>
      <dsp:spPr>
        <a:xfrm>
          <a:off x="428454" y="1414098"/>
          <a:ext cx="8644895" cy="9446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(</a:t>
          </a:r>
          <a:r>
            <a:rPr lang="sv-SE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PS2) Pametna prometna ureditev mest 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sp:txBody>
      <dsp:txXfrm>
        <a:off x="474568" y="1460212"/>
        <a:ext cx="8552667" cy="852412"/>
      </dsp:txXfrm>
    </dsp:sp>
    <dsp:sp modelId="{75AB5B05-2B99-480E-A21F-8AC201A7E059}">
      <dsp:nvSpPr>
        <dsp:cNvPr id="0" name=""/>
        <dsp:cNvSpPr/>
      </dsp:nvSpPr>
      <dsp:spPr>
        <a:xfrm>
          <a:off x="0" y="3375941"/>
          <a:ext cx="9079366" cy="806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851562-87A9-40FD-85FF-265134DDD615}">
      <dsp:nvSpPr>
        <dsp:cNvPr id="0" name=""/>
        <dsp:cNvSpPr/>
      </dsp:nvSpPr>
      <dsp:spPr>
        <a:xfrm>
          <a:off x="434470" y="2847840"/>
          <a:ext cx="8644895" cy="94464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(PS3)  Multimodalna platforma mobilnosti</a:t>
          </a:r>
          <a:endParaRPr lang="sl-SI" sz="2400" b="0" i="0" kern="1200" dirty="0">
            <a:solidFill>
              <a:schemeClr val="bg1">
                <a:lumMod val="50000"/>
              </a:schemeClr>
            </a:solidFill>
            <a:latin typeface="Calibri Light" panose="020F0302020204030204"/>
            <a:ea typeface="+mn-ea"/>
            <a:cs typeface="+mn-cs"/>
          </a:endParaRPr>
        </a:p>
      </dsp:txBody>
      <dsp:txXfrm>
        <a:off x="480584" y="2893954"/>
        <a:ext cx="8552667" cy="85241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9933BE-0A0A-4D0D-B18B-9BBE4198FE5B}">
      <dsp:nvSpPr>
        <dsp:cNvPr id="0" name=""/>
        <dsp:cNvSpPr/>
      </dsp:nvSpPr>
      <dsp:spPr>
        <a:xfrm>
          <a:off x="0" y="180998"/>
          <a:ext cx="9084574" cy="1310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F29587-412B-408A-91F9-77969944CD59}">
      <dsp:nvSpPr>
        <dsp:cNvPr id="0" name=""/>
        <dsp:cNvSpPr/>
      </dsp:nvSpPr>
      <dsp:spPr>
        <a:xfrm>
          <a:off x="434719" y="0"/>
          <a:ext cx="8649854" cy="94754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0363" tIns="0" rIns="240363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(PS1) Namestitev pametne prometne signalizacije v okviru mest in regij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+mj-lt"/>
          </a:endParaRPr>
        </a:p>
      </dsp:txBody>
      <dsp:txXfrm>
        <a:off x="480975" y="46256"/>
        <a:ext cx="8557342" cy="855037"/>
      </dsp:txXfrm>
    </dsp:sp>
    <dsp:sp modelId="{77117E86-FC33-4C71-90AE-417E72BC027D}">
      <dsp:nvSpPr>
        <dsp:cNvPr id="0" name=""/>
        <dsp:cNvSpPr/>
      </dsp:nvSpPr>
      <dsp:spPr>
        <a:xfrm>
          <a:off x="0" y="2009915"/>
          <a:ext cx="9084574" cy="1310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638E5C-CDD0-44A0-9A02-B5C86EBAD343}">
      <dsp:nvSpPr>
        <dsp:cNvPr id="0" name=""/>
        <dsp:cNvSpPr/>
      </dsp:nvSpPr>
      <dsp:spPr>
        <a:xfrm>
          <a:off x="428700" y="1710443"/>
          <a:ext cx="8649854" cy="100426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(PS2) Urbana V2I (vozilo-infrastruktura) komunikacij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sp:txBody>
      <dsp:txXfrm>
        <a:off x="477724" y="1759467"/>
        <a:ext cx="8551806" cy="906221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9933BE-0A0A-4D0D-B18B-9BBE4198FE5B}">
      <dsp:nvSpPr>
        <dsp:cNvPr id="0" name=""/>
        <dsp:cNvSpPr/>
      </dsp:nvSpPr>
      <dsp:spPr>
        <a:xfrm>
          <a:off x="0" y="168683"/>
          <a:ext cx="9074883" cy="6552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F29587-412B-408A-91F9-77969944CD59}">
      <dsp:nvSpPr>
        <dsp:cNvPr id="0" name=""/>
        <dsp:cNvSpPr/>
      </dsp:nvSpPr>
      <dsp:spPr>
        <a:xfrm>
          <a:off x="434255" y="0"/>
          <a:ext cx="8640627" cy="7675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0106" tIns="0" rIns="240106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(PS1) Makro nadzor nad posameznimi kraji z regionalnim nadzornim centrom</a:t>
          </a:r>
          <a:endParaRPr lang="sr-Latn-ME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cs typeface="Calibri Light" panose="020F0302020204030204" pitchFamily="34" charset="0"/>
          </a:endParaRPr>
        </a:p>
      </dsp:txBody>
      <dsp:txXfrm>
        <a:off x="471722" y="37467"/>
        <a:ext cx="8565693" cy="692586"/>
      </dsp:txXfrm>
    </dsp:sp>
    <dsp:sp modelId="{77117E86-FC33-4C71-90AE-417E72BC027D}">
      <dsp:nvSpPr>
        <dsp:cNvPr id="0" name=""/>
        <dsp:cNvSpPr/>
      </dsp:nvSpPr>
      <dsp:spPr>
        <a:xfrm>
          <a:off x="0" y="1559636"/>
          <a:ext cx="9074883" cy="6552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638E5C-CDD0-44A0-9A02-B5C86EBAD343}">
      <dsp:nvSpPr>
        <dsp:cNvPr id="0" name=""/>
        <dsp:cNvSpPr/>
      </dsp:nvSpPr>
      <dsp:spPr>
        <a:xfrm>
          <a:off x="434255" y="1188028"/>
          <a:ext cx="8640627" cy="7675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(PS2) </a:t>
          </a:r>
          <a:r>
            <a:rPr lang="sr-Latn-ME" sz="24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Vzpostavitev</a:t>
          </a:r>
          <a:r>
            <a:rPr lang="sr-Latn-ME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 prioritetne vožnje za </a:t>
          </a:r>
          <a:r>
            <a:rPr lang="sr-Latn-ME" sz="24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reševalna</a:t>
          </a:r>
          <a:r>
            <a:rPr lang="sr-Latn-ME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 vozila, </a:t>
          </a:r>
          <a:r>
            <a:rPr lang="sr-Latn-ME" sz="24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gasilce</a:t>
          </a:r>
          <a:r>
            <a:rPr lang="sr-Latn-ME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, policijo, civilno </a:t>
          </a:r>
          <a:r>
            <a:rPr lang="sr-Latn-ME" sz="24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zaščito</a:t>
          </a:r>
          <a:r>
            <a:rPr lang="sr-Latn-ME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, diplomacijo za </a:t>
          </a:r>
          <a:r>
            <a:rPr lang="sr-Latn-ME" sz="24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območje</a:t>
          </a:r>
          <a:r>
            <a:rPr lang="sr-Latn-ME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 </a:t>
          </a:r>
          <a:r>
            <a:rPr lang="sr-Latn-ME" sz="24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celotne</a:t>
          </a:r>
          <a:r>
            <a:rPr lang="sr-Latn-ME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 regije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sp:txBody>
      <dsp:txXfrm>
        <a:off x="471722" y="1225495"/>
        <a:ext cx="8565693" cy="692586"/>
      </dsp:txXfrm>
    </dsp:sp>
    <dsp:sp modelId="{B3E3C408-E4F7-4DAF-BB06-4C84F0F91630}">
      <dsp:nvSpPr>
        <dsp:cNvPr id="0" name=""/>
        <dsp:cNvSpPr/>
      </dsp:nvSpPr>
      <dsp:spPr>
        <a:xfrm>
          <a:off x="0" y="2828134"/>
          <a:ext cx="9074883" cy="6552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77E688-D4A5-46E2-9426-EE82C83D566C}">
      <dsp:nvSpPr>
        <dsp:cNvPr id="0" name=""/>
        <dsp:cNvSpPr/>
      </dsp:nvSpPr>
      <dsp:spPr>
        <a:xfrm>
          <a:off x="432031" y="2418267"/>
          <a:ext cx="8640627" cy="7675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0106" tIns="0" rIns="240106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kern="1200" dirty="0">
              <a:solidFill>
                <a:schemeClr val="bg1">
                  <a:lumMod val="50000"/>
                </a:schemeClr>
              </a:solidFill>
              <a:latin typeface="+mj-lt"/>
            </a:rPr>
            <a:t>(PS3) </a:t>
          </a:r>
          <a:r>
            <a:rPr lang="en-US" sz="2400" kern="1200" dirty="0" err="1">
              <a:solidFill>
                <a:schemeClr val="bg1">
                  <a:lumMod val="50000"/>
                </a:schemeClr>
              </a:solidFill>
              <a:latin typeface="+mj-lt"/>
            </a:rPr>
            <a:t>Krepitev</a:t>
          </a:r>
          <a:r>
            <a:rPr lang="en-US" sz="2400" kern="1200" dirty="0">
              <a:solidFill>
                <a:schemeClr val="bg1">
                  <a:lumMod val="50000"/>
                </a:schemeClr>
              </a:solidFill>
              <a:latin typeface="+mj-lt"/>
            </a:rPr>
            <a:t> </a:t>
          </a:r>
          <a:r>
            <a:rPr lang="en-US" sz="2400" kern="1200" dirty="0" err="1">
              <a:solidFill>
                <a:schemeClr val="bg1">
                  <a:lumMod val="50000"/>
                </a:schemeClr>
              </a:solidFill>
              <a:latin typeface="+mj-lt"/>
            </a:rPr>
            <a:t>odpornosti</a:t>
          </a:r>
          <a:r>
            <a:rPr lang="en-US" sz="2400" kern="1200" dirty="0">
              <a:solidFill>
                <a:schemeClr val="bg1">
                  <a:lumMod val="50000"/>
                </a:schemeClr>
              </a:solidFill>
              <a:latin typeface="+mj-lt"/>
            </a:rPr>
            <a:t> </a:t>
          </a:r>
          <a:r>
            <a:rPr lang="en-US" sz="2400" kern="1200" dirty="0" err="1">
              <a:solidFill>
                <a:schemeClr val="bg1">
                  <a:lumMod val="50000"/>
                </a:schemeClr>
              </a:solidFill>
              <a:latin typeface="+mj-lt"/>
            </a:rPr>
            <a:t>infrastrukture</a:t>
          </a:r>
          <a:r>
            <a:rPr lang="en-US" sz="2400" kern="1200" dirty="0">
              <a:solidFill>
                <a:schemeClr val="bg1">
                  <a:lumMod val="50000"/>
                </a:schemeClr>
              </a:solidFill>
              <a:latin typeface="+mj-lt"/>
            </a:rPr>
            <a:t> in </a:t>
          </a:r>
          <a:r>
            <a:rPr lang="en-US" sz="2400" kern="1200" dirty="0" err="1">
              <a:solidFill>
                <a:schemeClr val="bg1">
                  <a:lumMod val="50000"/>
                </a:schemeClr>
              </a:solidFill>
              <a:latin typeface="+mj-lt"/>
            </a:rPr>
            <a:t>prometa</a:t>
          </a:r>
          <a:r>
            <a:rPr lang="en-US" sz="2400" kern="1200" dirty="0">
              <a:solidFill>
                <a:schemeClr val="bg1">
                  <a:lumMod val="50000"/>
                </a:schemeClr>
              </a:solidFill>
              <a:latin typeface="+mj-lt"/>
            </a:rPr>
            <a:t> </a:t>
          </a:r>
          <a:r>
            <a:rPr lang="en-US" sz="2400" kern="1200" dirty="0" err="1">
              <a:solidFill>
                <a:schemeClr val="bg1">
                  <a:lumMod val="50000"/>
                </a:schemeClr>
              </a:solidFill>
              <a:latin typeface="+mj-lt"/>
            </a:rPr>
            <a:t>na</a:t>
          </a:r>
          <a:r>
            <a:rPr lang="en-US" sz="2400" kern="1200" dirty="0">
              <a:solidFill>
                <a:schemeClr val="bg1">
                  <a:lumMod val="50000"/>
                </a:schemeClr>
              </a:solidFill>
              <a:latin typeface="+mj-lt"/>
            </a:rPr>
            <a:t> </a:t>
          </a:r>
          <a:r>
            <a:rPr lang="en-US" sz="2400" kern="1200" dirty="0" err="1">
              <a:solidFill>
                <a:schemeClr val="bg1">
                  <a:lumMod val="50000"/>
                </a:schemeClr>
              </a:solidFill>
              <a:latin typeface="+mj-lt"/>
            </a:rPr>
            <a:t>podnebne</a:t>
          </a:r>
          <a:r>
            <a:rPr lang="en-US" sz="2400" kern="1200" dirty="0">
              <a:solidFill>
                <a:schemeClr val="bg1">
                  <a:lumMod val="50000"/>
                </a:schemeClr>
              </a:solidFill>
              <a:latin typeface="+mj-lt"/>
            </a:rPr>
            <a:t> </a:t>
          </a:r>
          <a:r>
            <a:rPr lang="en-US" sz="2400" kern="1200" dirty="0" err="1">
              <a:solidFill>
                <a:schemeClr val="bg1">
                  <a:lumMod val="50000"/>
                </a:schemeClr>
              </a:solidFill>
              <a:latin typeface="+mj-lt"/>
            </a:rPr>
            <a:t>spremembe</a:t>
          </a:r>
          <a:r>
            <a:rPr lang="sl-SI" sz="2400" kern="1200" dirty="0">
              <a:solidFill>
                <a:schemeClr val="bg1">
                  <a:lumMod val="50000"/>
                </a:schemeClr>
              </a:solidFill>
              <a:latin typeface="+mj-lt"/>
            </a:rPr>
            <a:t> </a:t>
          </a:r>
          <a:endParaRPr lang="en-US" sz="2400" kern="1200" dirty="0">
            <a:solidFill>
              <a:schemeClr val="bg1">
                <a:lumMod val="50000"/>
              </a:schemeClr>
            </a:solidFill>
            <a:latin typeface="+mj-lt"/>
          </a:endParaRPr>
        </a:p>
      </dsp:txBody>
      <dsp:txXfrm>
        <a:off x="469498" y="2455734"/>
        <a:ext cx="8565693" cy="692586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336A69-94D2-4684-9558-A022E23157D2}">
      <dsp:nvSpPr>
        <dsp:cNvPr id="0" name=""/>
        <dsp:cNvSpPr/>
      </dsp:nvSpPr>
      <dsp:spPr>
        <a:xfrm>
          <a:off x="4350726" y="2448201"/>
          <a:ext cx="2992245" cy="2992245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1" kern="1200" dirty="0">
              <a:latin typeface="+mj-lt"/>
            </a:rPr>
            <a:t>49.483 mio prihodkov</a:t>
          </a:r>
          <a:endParaRPr lang="en-US" sz="2400" b="1" kern="1200" dirty="0">
            <a:latin typeface="+mj-lt"/>
          </a:endParaRPr>
        </a:p>
      </dsp:txBody>
      <dsp:txXfrm>
        <a:off x="4952300" y="3149120"/>
        <a:ext cx="1789097" cy="1538076"/>
      </dsp:txXfrm>
    </dsp:sp>
    <dsp:sp modelId="{3EC85445-BB98-41DE-877F-860F26E30393}">
      <dsp:nvSpPr>
        <dsp:cNvPr id="0" name=""/>
        <dsp:cNvSpPr/>
      </dsp:nvSpPr>
      <dsp:spPr>
        <a:xfrm>
          <a:off x="2264249" y="1538351"/>
          <a:ext cx="2692934" cy="2578140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1" kern="1200" dirty="0">
              <a:latin typeface="+mj-lt"/>
            </a:rPr>
            <a:t>20.525 zaposlenih</a:t>
          </a:r>
          <a:endParaRPr lang="en-US" sz="2400" b="1" kern="1200" dirty="0">
            <a:latin typeface="+mj-lt"/>
          </a:endParaRPr>
        </a:p>
      </dsp:txBody>
      <dsp:txXfrm>
        <a:off x="2929990" y="2191328"/>
        <a:ext cx="1361452" cy="1272186"/>
      </dsp:txXfrm>
    </dsp:sp>
    <dsp:sp modelId="{2005CDE3-7A21-48DB-8448-EA8090BD4D4B}">
      <dsp:nvSpPr>
        <dsp:cNvPr id="0" name=""/>
        <dsp:cNvSpPr/>
      </dsp:nvSpPr>
      <dsp:spPr>
        <a:xfrm rot="20700000">
          <a:off x="3828665" y="239601"/>
          <a:ext cx="2132211" cy="2132211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1" kern="1200" dirty="0">
              <a:latin typeface="+mj-lt"/>
            </a:rPr>
            <a:t>1.707 mio kapitala</a:t>
          </a:r>
          <a:endParaRPr lang="en-US" sz="2400" b="1" kern="1200" dirty="0">
            <a:latin typeface="+mj-lt"/>
          </a:endParaRPr>
        </a:p>
      </dsp:txBody>
      <dsp:txXfrm rot="-20700000">
        <a:off x="4296321" y="707258"/>
        <a:ext cx="1196898" cy="1196898"/>
      </dsp:txXfrm>
    </dsp:sp>
    <dsp:sp modelId="{153BEE85-06F7-4A6A-80A6-AAC23F562E9C}">
      <dsp:nvSpPr>
        <dsp:cNvPr id="0" name=""/>
        <dsp:cNvSpPr/>
      </dsp:nvSpPr>
      <dsp:spPr>
        <a:xfrm>
          <a:off x="4134562" y="1988715"/>
          <a:ext cx="3830074" cy="3830074"/>
        </a:xfrm>
        <a:prstGeom prst="circularArrow">
          <a:avLst>
            <a:gd name="adj1" fmla="val 4687"/>
            <a:gd name="adj2" fmla="val 299029"/>
            <a:gd name="adj3" fmla="val 2539621"/>
            <a:gd name="adj4" fmla="val 15811644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05F7D7-DA12-4B5D-A533-00408694B75F}">
      <dsp:nvSpPr>
        <dsp:cNvPr id="0" name=""/>
        <dsp:cNvSpPr/>
      </dsp:nvSpPr>
      <dsp:spPr>
        <a:xfrm>
          <a:off x="2092036" y="1193925"/>
          <a:ext cx="2782788" cy="278278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B33A2D-62CF-4E03-B051-56AA382FF447}">
      <dsp:nvSpPr>
        <dsp:cNvPr id="0" name=""/>
        <dsp:cNvSpPr/>
      </dsp:nvSpPr>
      <dsp:spPr>
        <a:xfrm>
          <a:off x="3335462" y="-232780"/>
          <a:ext cx="3000406" cy="300040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9933BE-0A0A-4D0D-B18B-9BBE4198FE5B}">
      <dsp:nvSpPr>
        <dsp:cNvPr id="0" name=""/>
        <dsp:cNvSpPr/>
      </dsp:nvSpPr>
      <dsp:spPr>
        <a:xfrm>
          <a:off x="0" y="364576"/>
          <a:ext cx="10488752" cy="15372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F29587-412B-408A-91F9-77969944CD59}">
      <dsp:nvSpPr>
        <dsp:cNvPr id="0" name=""/>
        <dsp:cNvSpPr/>
      </dsp:nvSpPr>
      <dsp:spPr>
        <a:xfrm>
          <a:off x="501913" y="81701"/>
          <a:ext cx="9986839" cy="124010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515" tIns="0" rIns="277515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(FP1)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Pretvorba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, distribucija in upravljanje energije</a:t>
          </a:r>
          <a:endParaRPr lang="sl-SI" sz="2800" b="0" kern="1200" dirty="0">
            <a:solidFill>
              <a:schemeClr val="bg1">
                <a:lumMod val="50000"/>
              </a:schemeClr>
            </a:solidFill>
            <a:latin typeface="+mj-lt"/>
          </a:endParaRPr>
        </a:p>
      </dsp:txBody>
      <dsp:txXfrm>
        <a:off x="562450" y="142238"/>
        <a:ext cx="9865765" cy="1119027"/>
      </dsp:txXfrm>
    </dsp:sp>
    <dsp:sp modelId="{77117E86-FC33-4C71-90AE-417E72BC027D}">
      <dsp:nvSpPr>
        <dsp:cNvPr id="0" name=""/>
        <dsp:cNvSpPr/>
      </dsp:nvSpPr>
      <dsp:spPr>
        <a:xfrm>
          <a:off x="0" y="2387622"/>
          <a:ext cx="10488752" cy="15372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638E5C-CDD0-44A0-9A02-B5C86EBAD343}">
      <dsp:nvSpPr>
        <dsp:cNvPr id="0" name=""/>
        <dsp:cNvSpPr/>
      </dsp:nvSpPr>
      <dsp:spPr>
        <a:xfrm>
          <a:off x="494963" y="2158733"/>
          <a:ext cx="9986839" cy="1056806"/>
        </a:xfrm>
        <a:prstGeom prst="roundRect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(FP2)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Celovita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podpora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izvajanju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vodnih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storitev</a:t>
          </a:r>
          <a:endParaRPr lang="sl-SI" sz="2800" b="0" i="0" kern="1200" dirty="0">
            <a:solidFill>
              <a:prstClr val="white">
                <a:lumMod val="50000"/>
              </a:prstClr>
            </a:solidFill>
            <a:latin typeface="Calibri Light" panose="020F0302020204030204"/>
            <a:ea typeface="+mn-ea"/>
            <a:cs typeface="+mn-cs"/>
          </a:endParaRPr>
        </a:p>
      </dsp:txBody>
      <dsp:txXfrm>
        <a:off x="546552" y="2210322"/>
        <a:ext cx="9883661" cy="953628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9933BE-0A0A-4D0D-B18B-9BBE4198FE5B}">
      <dsp:nvSpPr>
        <dsp:cNvPr id="0" name=""/>
        <dsp:cNvSpPr/>
      </dsp:nvSpPr>
      <dsp:spPr>
        <a:xfrm>
          <a:off x="0" y="398331"/>
          <a:ext cx="9385029" cy="5040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F29587-412B-408A-91F9-77969944CD59}">
      <dsp:nvSpPr>
        <dsp:cNvPr id="0" name=""/>
        <dsp:cNvSpPr/>
      </dsp:nvSpPr>
      <dsp:spPr>
        <a:xfrm>
          <a:off x="449097" y="82538"/>
          <a:ext cx="8935931" cy="5904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8312" tIns="0" rIns="248312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(PS1) Izkoriščanje fleksibilnosti proizvodnje, odjema, shranjevanja in pretvorbe energije</a:t>
          </a:r>
        </a:p>
      </dsp:txBody>
      <dsp:txXfrm>
        <a:off x="477918" y="111359"/>
        <a:ext cx="8878289" cy="532758"/>
      </dsp:txXfrm>
    </dsp:sp>
    <dsp:sp modelId="{77117E86-FC33-4C71-90AE-417E72BC027D}">
      <dsp:nvSpPr>
        <dsp:cNvPr id="0" name=""/>
        <dsp:cNvSpPr/>
      </dsp:nvSpPr>
      <dsp:spPr>
        <a:xfrm>
          <a:off x="0" y="1114714"/>
          <a:ext cx="9385029" cy="5040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638E5C-CDD0-44A0-9A02-B5C86EBAD343}">
      <dsp:nvSpPr>
        <dsp:cNvPr id="0" name=""/>
        <dsp:cNvSpPr/>
      </dsp:nvSpPr>
      <dsp:spPr>
        <a:xfrm>
          <a:off x="442878" y="986580"/>
          <a:ext cx="8935931" cy="399582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(PS2) Spoznavnost, vodljivost in avtomatizacija distribucijskega omrežja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sp:txBody>
      <dsp:txXfrm>
        <a:off x="462384" y="1006086"/>
        <a:ext cx="8896919" cy="360570"/>
      </dsp:txXfrm>
    </dsp:sp>
    <dsp:sp modelId="{75AB5B05-2B99-480E-A21F-8AC201A7E059}">
      <dsp:nvSpPr>
        <dsp:cNvPr id="0" name=""/>
        <dsp:cNvSpPr/>
      </dsp:nvSpPr>
      <dsp:spPr>
        <a:xfrm>
          <a:off x="0" y="2021914"/>
          <a:ext cx="9385029" cy="5040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851562-87A9-40FD-85FF-265134DDD615}">
      <dsp:nvSpPr>
        <dsp:cNvPr id="0" name=""/>
        <dsp:cNvSpPr/>
      </dsp:nvSpPr>
      <dsp:spPr>
        <a:xfrm>
          <a:off x="446797" y="1726714"/>
          <a:ext cx="8935931" cy="5904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(PS3) Celostno upravljanje z </a:t>
          </a:r>
          <a:r>
            <a:rPr lang="sl-SI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energijo vključno </a:t>
          </a:r>
          <a:r>
            <a:rPr lang="sl-SI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z upravljanjem s podatki in storitvami integriranih sistemov (integracija)</a:t>
          </a:r>
          <a:endParaRPr lang="sl-SI" sz="2400" b="0" i="0" kern="1200" dirty="0">
            <a:solidFill>
              <a:schemeClr val="bg1">
                <a:lumMod val="50000"/>
              </a:schemeClr>
            </a:solidFill>
            <a:latin typeface="Calibri Light" panose="020F0302020204030204"/>
            <a:ea typeface="+mn-ea"/>
            <a:cs typeface="+mn-cs"/>
          </a:endParaRPr>
        </a:p>
      </dsp:txBody>
      <dsp:txXfrm>
        <a:off x="475618" y="1755535"/>
        <a:ext cx="8878289" cy="532758"/>
      </dsp:txXfrm>
    </dsp:sp>
    <dsp:sp modelId="{E4737B38-C9E1-42F1-BA59-32BD4A2CA487}">
      <dsp:nvSpPr>
        <dsp:cNvPr id="0" name=""/>
        <dsp:cNvSpPr/>
      </dsp:nvSpPr>
      <dsp:spPr>
        <a:xfrm>
          <a:off x="0" y="2805880"/>
          <a:ext cx="9385029" cy="5040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624305-7C29-4AD1-A5E2-07C10AFF2AE8}">
      <dsp:nvSpPr>
        <dsp:cNvPr id="0" name=""/>
        <dsp:cNvSpPr/>
      </dsp:nvSpPr>
      <dsp:spPr>
        <a:xfrm>
          <a:off x="449097" y="2739850"/>
          <a:ext cx="8935931" cy="46716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(PS4) Izdelki in storitve na presečišču energetike in e-mobilnosti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sp:txBody>
      <dsp:txXfrm>
        <a:off x="471902" y="2762655"/>
        <a:ext cx="8890321" cy="421555"/>
      </dsp:txXfrm>
    </dsp:sp>
    <dsp:sp modelId="{74363404-D2DA-42E7-813E-6BAF1A518CC6}">
      <dsp:nvSpPr>
        <dsp:cNvPr id="0" name=""/>
        <dsp:cNvSpPr/>
      </dsp:nvSpPr>
      <dsp:spPr>
        <a:xfrm>
          <a:off x="0" y="3663451"/>
          <a:ext cx="9385029" cy="5040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9C841E-1AE8-4107-B8D0-3559A28BE854}">
      <dsp:nvSpPr>
        <dsp:cNvPr id="0" name=""/>
        <dsp:cNvSpPr/>
      </dsp:nvSpPr>
      <dsp:spPr>
        <a:xfrm>
          <a:off x="446797" y="3417880"/>
          <a:ext cx="8935931" cy="54077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(PS5) Izdelki in storitve za oskrbo s plinom in toploto ter drugo oskrbo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sp:txBody>
      <dsp:txXfrm>
        <a:off x="473195" y="3444278"/>
        <a:ext cx="8883135" cy="487974"/>
      </dsp:txXfrm>
    </dsp:sp>
    <dsp:sp modelId="{2577474C-7828-47DA-B21E-78809073D9E5}">
      <dsp:nvSpPr>
        <dsp:cNvPr id="0" name=""/>
        <dsp:cNvSpPr/>
      </dsp:nvSpPr>
      <dsp:spPr>
        <a:xfrm>
          <a:off x="0" y="4373806"/>
          <a:ext cx="9385029" cy="5040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374FCC-BD8B-48DF-AE49-FDC9C9AB41A4}">
      <dsp:nvSpPr>
        <dsp:cNvPr id="0" name=""/>
        <dsp:cNvSpPr/>
      </dsp:nvSpPr>
      <dsp:spPr>
        <a:xfrm>
          <a:off x="498771" y="4140444"/>
          <a:ext cx="8886257" cy="393554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(PS6) Izdelki in rešitve za razogljičenja mest in skupnosti</a:t>
          </a:r>
        </a:p>
      </dsp:txBody>
      <dsp:txXfrm>
        <a:off x="517983" y="4159656"/>
        <a:ext cx="8847833" cy="355130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9933BE-0A0A-4D0D-B18B-9BBE4198FE5B}">
      <dsp:nvSpPr>
        <dsp:cNvPr id="0" name=""/>
        <dsp:cNvSpPr/>
      </dsp:nvSpPr>
      <dsp:spPr>
        <a:xfrm>
          <a:off x="0" y="309516"/>
          <a:ext cx="9239198" cy="3780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F29587-412B-408A-91F9-77969944CD59}">
      <dsp:nvSpPr>
        <dsp:cNvPr id="0" name=""/>
        <dsp:cNvSpPr/>
      </dsp:nvSpPr>
      <dsp:spPr>
        <a:xfrm>
          <a:off x="442118" y="72671"/>
          <a:ext cx="8797080" cy="4428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4454" tIns="0" rIns="24445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(PS1) Priprava in distribucija pitne vode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sp:txBody>
      <dsp:txXfrm>
        <a:off x="463734" y="94287"/>
        <a:ext cx="8753848" cy="399568"/>
      </dsp:txXfrm>
    </dsp:sp>
    <dsp:sp modelId="{77117E86-FC33-4C71-90AE-417E72BC027D}">
      <dsp:nvSpPr>
        <dsp:cNvPr id="0" name=""/>
        <dsp:cNvSpPr/>
      </dsp:nvSpPr>
      <dsp:spPr>
        <a:xfrm>
          <a:off x="0" y="989916"/>
          <a:ext cx="9239198" cy="3780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638E5C-CDD0-44A0-9A02-B5C86EBAD343}">
      <dsp:nvSpPr>
        <dsp:cNvPr id="0" name=""/>
        <dsp:cNvSpPr/>
      </dsp:nvSpPr>
      <dsp:spPr>
        <a:xfrm>
          <a:off x="435996" y="750702"/>
          <a:ext cx="8797080" cy="4428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(PS2) Obvladovanje tveganj na področju oskrbe s pitno vodo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sp:txBody>
      <dsp:txXfrm>
        <a:off x="457612" y="772318"/>
        <a:ext cx="8753848" cy="399568"/>
      </dsp:txXfrm>
    </dsp:sp>
    <dsp:sp modelId="{75AB5B05-2B99-480E-A21F-8AC201A7E059}">
      <dsp:nvSpPr>
        <dsp:cNvPr id="0" name=""/>
        <dsp:cNvSpPr/>
      </dsp:nvSpPr>
      <dsp:spPr>
        <a:xfrm>
          <a:off x="0" y="1670316"/>
          <a:ext cx="9239198" cy="3780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851562-87A9-40FD-85FF-265134DDD615}">
      <dsp:nvSpPr>
        <dsp:cNvPr id="0" name=""/>
        <dsp:cNvSpPr/>
      </dsp:nvSpPr>
      <dsp:spPr>
        <a:xfrm>
          <a:off x="439854" y="1448916"/>
          <a:ext cx="8797080" cy="4428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(PS3) Monitoring in optimizacija sistemov oskrbe s pitno vodo</a:t>
          </a:r>
          <a:endParaRPr lang="sl-SI" sz="2400" b="0" i="0" kern="1200" dirty="0">
            <a:solidFill>
              <a:schemeClr val="bg1">
                <a:lumMod val="50000"/>
              </a:schemeClr>
            </a:solidFill>
            <a:latin typeface="Calibri Light" panose="020F0302020204030204"/>
            <a:ea typeface="+mn-ea"/>
            <a:cs typeface="+mn-cs"/>
          </a:endParaRPr>
        </a:p>
      </dsp:txBody>
      <dsp:txXfrm>
        <a:off x="461470" y="1470532"/>
        <a:ext cx="8753848" cy="399568"/>
      </dsp:txXfrm>
    </dsp:sp>
    <dsp:sp modelId="{E4737B38-C9E1-42F1-BA59-32BD4A2CA487}">
      <dsp:nvSpPr>
        <dsp:cNvPr id="0" name=""/>
        <dsp:cNvSpPr/>
      </dsp:nvSpPr>
      <dsp:spPr>
        <a:xfrm>
          <a:off x="0" y="2350716"/>
          <a:ext cx="9239198" cy="3780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624305-7C29-4AD1-A5E2-07C10AFF2AE8}">
      <dsp:nvSpPr>
        <dsp:cNvPr id="0" name=""/>
        <dsp:cNvSpPr/>
      </dsp:nvSpPr>
      <dsp:spPr>
        <a:xfrm>
          <a:off x="442118" y="2208768"/>
          <a:ext cx="8797080" cy="4428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(PS4) Ciljno upravljanje s standardi kakovosti vodnih teles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sp:txBody>
      <dsp:txXfrm>
        <a:off x="463734" y="2230384"/>
        <a:ext cx="8753848" cy="399568"/>
      </dsp:txXfrm>
    </dsp:sp>
    <dsp:sp modelId="{74363404-D2DA-42E7-813E-6BAF1A518CC6}">
      <dsp:nvSpPr>
        <dsp:cNvPr id="0" name=""/>
        <dsp:cNvSpPr/>
      </dsp:nvSpPr>
      <dsp:spPr>
        <a:xfrm>
          <a:off x="0" y="3279788"/>
          <a:ext cx="9239198" cy="3780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9C841E-1AE8-4107-B8D0-3559A28BE854}">
      <dsp:nvSpPr>
        <dsp:cNvPr id="0" name=""/>
        <dsp:cNvSpPr/>
      </dsp:nvSpPr>
      <dsp:spPr>
        <a:xfrm>
          <a:off x="439854" y="2809716"/>
          <a:ext cx="8797080" cy="691472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(PS5) Storitve in tehnologije za optimizirano rabo vode in napredne vodne storitve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sp:txBody>
      <dsp:txXfrm>
        <a:off x="473609" y="2843471"/>
        <a:ext cx="8729570" cy="623962"/>
      </dsp:txXfrm>
    </dsp:sp>
    <dsp:sp modelId="{2577474C-7828-47DA-B21E-78809073D9E5}">
      <dsp:nvSpPr>
        <dsp:cNvPr id="0" name=""/>
        <dsp:cNvSpPr/>
      </dsp:nvSpPr>
      <dsp:spPr>
        <a:xfrm>
          <a:off x="0" y="4159408"/>
          <a:ext cx="9239198" cy="3780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374FCC-BD8B-48DF-AE49-FDC9C9AB41A4}">
      <dsp:nvSpPr>
        <dsp:cNvPr id="0" name=""/>
        <dsp:cNvSpPr/>
      </dsp:nvSpPr>
      <dsp:spPr>
        <a:xfrm>
          <a:off x="457071" y="3641106"/>
          <a:ext cx="8725097" cy="6420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(PS6) Storitve in tehnologije za nadzor in upravljanje nad ekstremnimi vodnimi razmerami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sp:txBody>
      <dsp:txXfrm>
        <a:off x="488412" y="3672447"/>
        <a:ext cx="8662415" cy="579338"/>
      </dsp:txXfrm>
    </dsp:sp>
    <dsp:sp modelId="{D15CF587-0B44-46C6-ADE5-3B38C1B0489A}">
      <dsp:nvSpPr>
        <dsp:cNvPr id="0" name=""/>
        <dsp:cNvSpPr/>
      </dsp:nvSpPr>
      <dsp:spPr>
        <a:xfrm>
          <a:off x="0" y="4875903"/>
          <a:ext cx="9239198" cy="3780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08D1F6-D03C-413D-8570-FA9B2E95DFB3}">
      <dsp:nvSpPr>
        <dsp:cNvPr id="0" name=""/>
        <dsp:cNvSpPr/>
      </dsp:nvSpPr>
      <dsp:spPr>
        <a:xfrm>
          <a:off x="419271" y="4430258"/>
          <a:ext cx="8675483" cy="4428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(PS7) Vodne storitve za ciljne uporabnike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sp:txBody>
      <dsp:txXfrm>
        <a:off x="440887" y="4451874"/>
        <a:ext cx="8632251" cy="3995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C50F07-6554-4CD1-A095-378FDDE90179}">
      <dsp:nvSpPr>
        <dsp:cNvPr id="0" name=""/>
        <dsp:cNvSpPr/>
      </dsp:nvSpPr>
      <dsp:spPr>
        <a:xfrm>
          <a:off x="0" y="510468"/>
          <a:ext cx="8217308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C5105F8-0AB9-49D9-A63F-531ED5025735}">
      <dsp:nvSpPr>
        <dsp:cNvPr id="0" name=""/>
        <dsp:cNvSpPr/>
      </dsp:nvSpPr>
      <dsp:spPr>
        <a:xfrm>
          <a:off x="410865" y="90313"/>
          <a:ext cx="5752115" cy="58251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416" tIns="0" rIns="217416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sl-SI" sz="2400" kern="1200" dirty="0">
            <a:latin typeface="+mj-lt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sl-SI" sz="2400" kern="1200" dirty="0">
              <a:latin typeface="+mj-lt"/>
            </a:rPr>
            <a:t>Koordinacija z ministrstvi</a:t>
          </a:r>
        </a:p>
        <a:p>
          <a:pPr marL="0"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l-SI" sz="2400" kern="1200" dirty="0"/>
        </a:p>
      </dsp:txBody>
      <dsp:txXfrm>
        <a:off x="439301" y="118749"/>
        <a:ext cx="5695243" cy="525643"/>
      </dsp:txXfrm>
    </dsp:sp>
    <dsp:sp modelId="{197FC27C-F076-468F-8F34-B972138167FF}">
      <dsp:nvSpPr>
        <dsp:cNvPr id="0" name=""/>
        <dsp:cNvSpPr/>
      </dsp:nvSpPr>
      <dsp:spPr>
        <a:xfrm>
          <a:off x="0" y="1369270"/>
          <a:ext cx="8217308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3F2345-13AD-4462-82FB-E371E8383828}">
      <dsp:nvSpPr>
        <dsp:cNvPr id="0" name=""/>
        <dsp:cNvSpPr/>
      </dsp:nvSpPr>
      <dsp:spPr>
        <a:xfrm>
          <a:off x="410865" y="847068"/>
          <a:ext cx="5752115" cy="68456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416" tIns="0" rIns="217416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sl-SI" sz="2400" kern="1200" dirty="0">
            <a:latin typeface="+mj-lt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sl-SI" sz="2400" kern="1200" dirty="0">
              <a:latin typeface="+mj-lt"/>
            </a:rPr>
            <a:t>Koordinacija z ostalimi SRIP</a:t>
          </a:r>
        </a:p>
        <a:p>
          <a:pPr marL="0"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l-SI" sz="2400" kern="1200" dirty="0"/>
        </a:p>
      </dsp:txBody>
      <dsp:txXfrm>
        <a:off x="444283" y="880486"/>
        <a:ext cx="5685279" cy="617725"/>
      </dsp:txXfrm>
    </dsp:sp>
    <dsp:sp modelId="{DE4C41C2-4A65-48D3-B6E1-2F278D3D3E00}">
      <dsp:nvSpPr>
        <dsp:cNvPr id="0" name=""/>
        <dsp:cNvSpPr/>
      </dsp:nvSpPr>
      <dsp:spPr>
        <a:xfrm>
          <a:off x="0" y="2193301"/>
          <a:ext cx="8217308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E724224-B9B5-4420-8250-09F65A7F30FD}">
      <dsp:nvSpPr>
        <dsp:cNvPr id="0" name=""/>
        <dsp:cNvSpPr/>
      </dsp:nvSpPr>
      <dsp:spPr>
        <a:xfrm>
          <a:off x="410865" y="1705870"/>
          <a:ext cx="5752115" cy="64979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416" tIns="0" rIns="217416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sl-SI" sz="2400" kern="1200" dirty="0">
            <a:latin typeface="+mj-lt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sl-SI" sz="2400" kern="1200" dirty="0">
              <a:latin typeface="+mj-lt"/>
            </a:rPr>
            <a:t>Internacionalizacija</a:t>
          </a:r>
        </a:p>
        <a:p>
          <a:pPr marL="0" lvl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l-SI" sz="2400" kern="1200" dirty="0"/>
        </a:p>
      </dsp:txBody>
      <dsp:txXfrm>
        <a:off x="442585" y="1737590"/>
        <a:ext cx="5688675" cy="586350"/>
      </dsp:txXfrm>
    </dsp:sp>
    <dsp:sp modelId="{A7AB10CE-A35D-4614-889A-BC5447D3529A}">
      <dsp:nvSpPr>
        <dsp:cNvPr id="0" name=""/>
        <dsp:cNvSpPr/>
      </dsp:nvSpPr>
      <dsp:spPr>
        <a:xfrm>
          <a:off x="0" y="2978729"/>
          <a:ext cx="8217308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D0B6099-BDE0-4AD4-B760-B8BF5FE79938}">
      <dsp:nvSpPr>
        <dsp:cNvPr id="0" name=""/>
        <dsp:cNvSpPr/>
      </dsp:nvSpPr>
      <dsp:spPr>
        <a:xfrm>
          <a:off x="410865" y="2529901"/>
          <a:ext cx="5752115" cy="61118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416" tIns="0" rIns="217416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kern="1200" dirty="0">
              <a:latin typeface="+mj-lt"/>
            </a:rPr>
            <a:t>Promocija: konference, objave mreženje</a:t>
          </a:r>
          <a:endParaRPr lang="sl-SI" sz="2400" kern="1200" dirty="0"/>
        </a:p>
      </dsp:txBody>
      <dsp:txXfrm>
        <a:off x="440701" y="2559737"/>
        <a:ext cx="5692443" cy="551515"/>
      </dsp:txXfrm>
    </dsp:sp>
    <dsp:sp modelId="{601E845C-E343-44C9-8C6C-C302D8A5D97F}">
      <dsp:nvSpPr>
        <dsp:cNvPr id="0" name=""/>
        <dsp:cNvSpPr/>
      </dsp:nvSpPr>
      <dsp:spPr>
        <a:xfrm>
          <a:off x="0" y="3681428"/>
          <a:ext cx="8217308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A908DB1-FC5C-42CD-94F4-9DFE17194DD1}">
      <dsp:nvSpPr>
        <dsp:cNvPr id="0" name=""/>
        <dsp:cNvSpPr/>
      </dsp:nvSpPr>
      <dsp:spPr>
        <a:xfrm>
          <a:off x="410865" y="3315329"/>
          <a:ext cx="5752115" cy="52845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416" tIns="0" rIns="217416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kern="1200">
              <a:latin typeface="+mj-lt"/>
            </a:rPr>
            <a:t>Razvoj kadrov</a:t>
          </a:r>
          <a:endParaRPr lang="sl-SI" sz="2400" kern="1200" dirty="0"/>
        </a:p>
      </dsp:txBody>
      <dsp:txXfrm>
        <a:off x="436662" y="3341126"/>
        <a:ext cx="5700521" cy="476865"/>
      </dsp:txXfrm>
    </dsp:sp>
    <dsp:sp modelId="{0244BAF5-300F-490B-A80D-34BC72EB85BF}">
      <dsp:nvSpPr>
        <dsp:cNvPr id="0" name=""/>
        <dsp:cNvSpPr/>
      </dsp:nvSpPr>
      <dsp:spPr>
        <a:xfrm>
          <a:off x="0" y="4448483"/>
          <a:ext cx="8217308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9C5155E-4BF7-4319-9BC0-96BB66CF9366}">
      <dsp:nvSpPr>
        <dsp:cNvPr id="0" name=""/>
        <dsp:cNvSpPr/>
      </dsp:nvSpPr>
      <dsp:spPr>
        <a:xfrm>
          <a:off x="410865" y="4018028"/>
          <a:ext cx="5752115" cy="59281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416" tIns="0" rIns="217416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kern="1200">
              <a:latin typeface="+mj-lt"/>
            </a:rPr>
            <a:t>Razvoj podjetništva</a:t>
          </a:r>
          <a:endParaRPr lang="sl-SI" sz="2400" kern="1200" dirty="0"/>
        </a:p>
      </dsp:txBody>
      <dsp:txXfrm>
        <a:off x="439804" y="4046967"/>
        <a:ext cx="5694237" cy="534937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336A69-94D2-4684-9558-A022E23157D2}">
      <dsp:nvSpPr>
        <dsp:cNvPr id="0" name=""/>
        <dsp:cNvSpPr/>
      </dsp:nvSpPr>
      <dsp:spPr>
        <a:xfrm>
          <a:off x="4006922" y="2518585"/>
          <a:ext cx="3078271" cy="3078271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1" kern="1200" dirty="0">
              <a:latin typeface="+mj-lt"/>
            </a:rPr>
            <a:t>49.700 mio prihodkov</a:t>
          </a:r>
          <a:endParaRPr lang="en-US" sz="2400" b="1" kern="1200" dirty="0">
            <a:latin typeface="+mj-lt"/>
          </a:endParaRPr>
        </a:p>
      </dsp:txBody>
      <dsp:txXfrm>
        <a:off x="4625791" y="3239655"/>
        <a:ext cx="1840533" cy="1582295"/>
      </dsp:txXfrm>
    </dsp:sp>
    <dsp:sp modelId="{3EC85445-BB98-41DE-877F-860F26E30393}">
      <dsp:nvSpPr>
        <dsp:cNvPr id="0" name=""/>
        <dsp:cNvSpPr/>
      </dsp:nvSpPr>
      <dsp:spPr>
        <a:xfrm>
          <a:off x="2056563" y="1790994"/>
          <a:ext cx="2557472" cy="2238742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1" kern="1200" dirty="0">
              <a:latin typeface="+mj-lt"/>
            </a:rPr>
            <a:t>14.260  zaposlenih</a:t>
          </a:r>
          <a:endParaRPr lang="en-US" sz="2400" b="1" kern="1200" dirty="0">
            <a:latin typeface="+mj-lt"/>
          </a:endParaRPr>
        </a:p>
      </dsp:txBody>
      <dsp:txXfrm>
        <a:off x="2666504" y="2358010"/>
        <a:ext cx="1337590" cy="1104710"/>
      </dsp:txXfrm>
    </dsp:sp>
    <dsp:sp modelId="{2005CDE3-7A21-48DB-8448-EA8090BD4D4B}">
      <dsp:nvSpPr>
        <dsp:cNvPr id="0" name=""/>
        <dsp:cNvSpPr/>
      </dsp:nvSpPr>
      <dsp:spPr>
        <a:xfrm rot="20700000">
          <a:off x="3469852" y="246490"/>
          <a:ext cx="2193511" cy="2193511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1" kern="1200" dirty="0">
              <a:latin typeface="+mj-lt"/>
            </a:rPr>
            <a:t>1.750 mio kapitala</a:t>
          </a:r>
          <a:endParaRPr lang="en-US" sz="2400" b="1" kern="1200" dirty="0">
            <a:latin typeface="+mj-lt"/>
          </a:endParaRPr>
        </a:p>
      </dsp:txBody>
      <dsp:txXfrm rot="-20700000">
        <a:off x="3950954" y="727591"/>
        <a:ext cx="1231308" cy="1231308"/>
      </dsp:txXfrm>
    </dsp:sp>
    <dsp:sp modelId="{153BEE85-06F7-4A6A-80A6-AAC23F562E9C}">
      <dsp:nvSpPr>
        <dsp:cNvPr id="0" name=""/>
        <dsp:cNvSpPr/>
      </dsp:nvSpPr>
      <dsp:spPr>
        <a:xfrm>
          <a:off x="3785922" y="2045097"/>
          <a:ext cx="3940187" cy="3940187"/>
        </a:xfrm>
        <a:prstGeom prst="circularArrow">
          <a:avLst>
            <a:gd name="adj1" fmla="val 4688"/>
            <a:gd name="adj2" fmla="val 299029"/>
            <a:gd name="adj3" fmla="val 2541893"/>
            <a:gd name="adj4" fmla="val 15806927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05F7D7-DA12-4B5D-A533-00408694B75F}">
      <dsp:nvSpPr>
        <dsp:cNvPr id="0" name=""/>
        <dsp:cNvSpPr/>
      </dsp:nvSpPr>
      <dsp:spPr>
        <a:xfrm>
          <a:off x="1819451" y="1289626"/>
          <a:ext cx="2862792" cy="2862792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B33A2D-62CF-4E03-B051-56AA382FF447}">
      <dsp:nvSpPr>
        <dsp:cNvPr id="0" name=""/>
        <dsp:cNvSpPr/>
      </dsp:nvSpPr>
      <dsp:spPr>
        <a:xfrm>
          <a:off x="2962471" y="-239990"/>
          <a:ext cx="3086666" cy="308666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9933BE-0A0A-4D0D-B18B-9BBE4198FE5B}">
      <dsp:nvSpPr>
        <dsp:cNvPr id="0" name=""/>
        <dsp:cNvSpPr/>
      </dsp:nvSpPr>
      <dsp:spPr>
        <a:xfrm>
          <a:off x="0" y="410897"/>
          <a:ext cx="10515600" cy="579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F29587-412B-408A-91F9-77969944CD59}">
      <dsp:nvSpPr>
        <dsp:cNvPr id="0" name=""/>
        <dsp:cNvSpPr/>
      </dsp:nvSpPr>
      <dsp:spPr>
        <a:xfrm>
          <a:off x="503197" y="92859"/>
          <a:ext cx="10012402" cy="6789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(FP1) Pametne naprave, senzorika in tele-zdravstvo</a:t>
          </a:r>
          <a:endParaRPr lang="sl-SI" sz="2800" b="0" kern="1200" dirty="0">
            <a:solidFill>
              <a:schemeClr val="bg1">
                <a:lumMod val="50000"/>
              </a:schemeClr>
            </a:solidFill>
            <a:latin typeface="+mj-lt"/>
          </a:endParaRPr>
        </a:p>
      </dsp:txBody>
      <dsp:txXfrm>
        <a:off x="536341" y="126003"/>
        <a:ext cx="9946114" cy="612672"/>
      </dsp:txXfrm>
    </dsp:sp>
    <dsp:sp modelId="{77117E86-FC33-4C71-90AE-417E72BC027D}">
      <dsp:nvSpPr>
        <dsp:cNvPr id="0" name=""/>
        <dsp:cNvSpPr/>
      </dsp:nvSpPr>
      <dsp:spPr>
        <a:xfrm>
          <a:off x="0" y="1454177"/>
          <a:ext cx="10515600" cy="579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638E5C-CDD0-44A0-9A02-B5C86EBAD343}">
      <dsp:nvSpPr>
        <dsp:cNvPr id="0" name=""/>
        <dsp:cNvSpPr/>
      </dsp:nvSpPr>
      <dsp:spPr>
        <a:xfrm>
          <a:off x="496230" y="1087382"/>
          <a:ext cx="10012402" cy="678960"/>
        </a:xfrm>
        <a:prstGeom prst="roundRect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(FP2) Pametna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kurativa</a:t>
          </a:r>
          <a:endParaRPr lang="sl-SI" sz="2800" b="0" i="0" kern="1200" dirty="0">
            <a:solidFill>
              <a:prstClr val="white">
                <a:lumMod val="50000"/>
              </a:prstClr>
            </a:solidFill>
            <a:latin typeface="Calibri Light" panose="020F0302020204030204"/>
            <a:ea typeface="+mn-ea"/>
            <a:cs typeface="+mn-cs"/>
          </a:endParaRPr>
        </a:p>
      </dsp:txBody>
      <dsp:txXfrm>
        <a:off x="529374" y="1120526"/>
        <a:ext cx="9946114" cy="612672"/>
      </dsp:txXfrm>
    </dsp:sp>
    <dsp:sp modelId="{75AB5B05-2B99-480E-A21F-8AC201A7E059}">
      <dsp:nvSpPr>
        <dsp:cNvPr id="0" name=""/>
        <dsp:cNvSpPr/>
      </dsp:nvSpPr>
      <dsp:spPr>
        <a:xfrm>
          <a:off x="0" y="2497457"/>
          <a:ext cx="10515600" cy="579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851562-87A9-40FD-85FF-265134DDD615}">
      <dsp:nvSpPr>
        <dsp:cNvPr id="0" name=""/>
        <dsp:cNvSpPr/>
      </dsp:nvSpPr>
      <dsp:spPr>
        <a:xfrm>
          <a:off x="500620" y="2157977"/>
          <a:ext cx="10012402" cy="678960"/>
        </a:xfrm>
        <a:prstGeom prst="roundRect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(FP3) Digitalno zdravstvo</a:t>
          </a:r>
          <a:endParaRPr lang="sl-SI" sz="2800" b="0" i="0" kern="1200" dirty="0">
            <a:solidFill>
              <a:prstClr val="white">
                <a:lumMod val="50000"/>
              </a:prstClr>
            </a:solidFill>
            <a:latin typeface="Calibri Light" panose="020F0302020204030204"/>
            <a:ea typeface="+mn-ea"/>
            <a:cs typeface="+mn-cs"/>
          </a:endParaRPr>
        </a:p>
      </dsp:txBody>
      <dsp:txXfrm>
        <a:off x="533764" y="2191121"/>
        <a:ext cx="9946114" cy="612672"/>
      </dsp:txXfrm>
    </dsp:sp>
    <dsp:sp modelId="{DACFA933-87C5-4AF2-A486-928C115FC796}">
      <dsp:nvSpPr>
        <dsp:cNvPr id="0" name=""/>
        <dsp:cNvSpPr/>
      </dsp:nvSpPr>
      <dsp:spPr>
        <a:xfrm>
          <a:off x="0" y="3540737"/>
          <a:ext cx="10515600" cy="579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E3F0AE-1AEC-4300-BD8B-8E962B2F71B4}">
      <dsp:nvSpPr>
        <dsp:cNvPr id="0" name=""/>
        <dsp:cNvSpPr/>
      </dsp:nvSpPr>
      <dsp:spPr>
        <a:xfrm>
          <a:off x="473977" y="3173372"/>
          <a:ext cx="9852682" cy="678960"/>
        </a:xfrm>
        <a:prstGeom prst="roundRect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(FP4) Pametni sistem integriranega zdravstva in oskrbe</a:t>
          </a:r>
          <a:endParaRPr lang="sl-SI" sz="2800" b="0" i="0" kern="1200" dirty="0">
            <a:solidFill>
              <a:prstClr val="white">
                <a:lumMod val="50000"/>
              </a:prstClr>
            </a:solidFill>
            <a:latin typeface="Calibri Light" panose="020F0302020204030204"/>
            <a:ea typeface="+mn-ea"/>
            <a:cs typeface="+mn-cs"/>
          </a:endParaRPr>
        </a:p>
      </dsp:txBody>
      <dsp:txXfrm>
        <a:off x="507121" y="3206516"/>
        <a:ext cx="9786394" cy="612672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9933BE-0A0A-4D0D-B18B-9BBE4198FE5B}">
      <dsp:nvSpPr>
        <dsp:cNvPr id="0" name=""/>
        <dsp:cNvSpPr/>
      </dsp:nvSpPr>
      <dsp:spPr>
        <a:xfrm>
          <a:off x="0" y="413450"/>
          <a:ext cx="9145059" cy="579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F29587-412B-408A-91F9-77969944CD59}">
      <dsp:nvSpPr>
        <dsp:cNvPr id="0" name=""/>
        <dsp:cNvSpPr/>
      </dsp:nvSpPr>
      <dsp:spPr>
        <a:xfrm>
          <a:off x="437614" y="50288"/>
          <a:ext cx="8707444" cy="6789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963" tIns="0" rIns="241963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(PS1) Spremljanje funkcionalnih parametrov zdravja in kvalitete bivanja v pametnih bivalnih okoljih 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+mj-lt"/>
          </a:endParaRPr>
        </a:p>
      </dsp:txBody>
      <dsp:txXfrm>
        <a:off x="470758" y="83432"/>
        <a:ext cx="8641156" cy="612672"/>
      </dsp:txXfrm>
    </dsp:sp>
    <dsp:sp modelId="{77117E86-FC33-4C71-90AE-417E72BC027D}">
      <dsp:nvSpPr>
        <dsp:cNvPr id="0" name=""/>
        <dsp:cNvSpPr/>
      </dsp:nvSpPr>
      <dsp:spPr>
        <a:xfrm>
          <a:off x="0" y="1456730"/>
          <a:ext cx="9145059" cy="579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638E5C-CDD0-44A0-9A02-B5C86EBAD343}">
      <dsp:nvSpPr>
        <dsp:cNvPr id="0" name=""/>
        <dsp:cNvSpPr/>
      </dsp:nvSpPr>
      <dsp:spPr>
        <a:xfrm>
          <a:off x="431554" y="1089935"/>
          <a:ext cx="8707444" cy="6789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(PS2) Spremljanje zdravja z nosljivimi senzorji, zlasti na področju ugotavljanja posledic vakcinacij v pediatriji in zobozdravstva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sp:txBody>
      <dsp:txXfrm>
        <a:off x="464698" y="1123079"/>
        <a:ext cx="8641156" cy="612672"/>
      </dsp:txXfrm>
    </dsp:sp>
    <dsp:sp modelId="{75AB5B05-2B99-480E-A21F-8AC201A7E059}">
      <dsp:nvSpPr>
        <dsp:cNvPr id="0" name=""/>
        <dsp:cNvSpPr/>
      </dsp:nvSpPr>
      <dsp:spPr>
        <a:xfrm>
          <a:off x="0" y="2500010"/>
          <a:ext cx="9145059" cy="579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851562-87A9-40FD-85FF-265134DDD615}">
      <dsp:nvSpPr>
        <dsp:cNvPr id="0" name=""/>
        <dsp:cNvSpPr/>
      </dsp:nvSpPr>
      <dsp:spPr>
        <a:xfrm>
          <a:off x="435372" y="2160530"/>
          <a:ext cx="8707444" cy="6789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(PS3) Spremljanje nevarnosti epidemij</a:t>
          </a:r>
          <a:endParaRPr lang="sl-SI" sz="2400" b="0" i="0" kern="1200" dirty="0">
            <a:solidFill>
              <a:schemeClr val="bg1">
                <a:lumMod val="50000"/>
              </a:schemeClr>
            </a:solidFill>
            <a:latin typeface="Calibri Light" panose="020F0302020204030204"/>
            <a:ea typeface="+mn-ea"/>
            <a:cs typeface="+mn-cs"/>
          </a:endParaRPr>
        </a:p>
      </dsp:txBody>
      <dsp:txXfrm>
        <a:off x="468516" y="2193674"/>
        <a:ext cx="8641156" cy="612672"/>
      </dsp:txXfrm>
    </dsp:sp>
    <dsp:sp modelId="{E4737B38-C9E1-42F1-BA59-32BD4A2CA487}">
      <dsp:nvSpPr>
        <dsp:cNvPr id="0" name=""/>
        <dsp:cNvSpPr/>
      </dsp:nvSpPr>
      <dsp:spPr>
        <a:xfrm>
          <a:off x="0" y="3617261"/>
          <a:ext cx="9145059" cy="579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624305-7C29-4AD1-A5E2-07C10AFF2AE8}">
      <dsp:nvSpPr>
        <dsp:cNvPr id="0" name=""/>
        <dsp:cNvSpPr/>
      </dsp:nvSpPr>
      <dsp:spPr>
        <a:xfrm>
          <a:off x="435372" y="3203810"/>
          <a:ext cx="8707444" cy="6789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(PS4) Personalizirana  dolgotrajna oskrba pacientov in starostnikov ter drugih ciljnih skupin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sp:txBody>
      <dsp:txXfrm>
        <a:off x="468516" y="3236954"/>
        <a:ext cx="8641156" cy="612672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9933BE-0A0A-4D0D-B18B-9BBE4198FE5B}">
      <dsp:nvSpPr>
        <dsp:cNvPr id="0" name=""/>
        <dsp:cNvSpPr/>
      </dsp:nvSpPr>
      <dsp:spPr>
        <a:xfrm>
          <a:off x="0" y="114013"/>
          <a:ext cx="9382535" cy="60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F29587-412B-408A-91F9-77969944CD59}">
      <dsp:nvSpPr>
        <dsp:cNvPr id="0" name=""/>
        <dsp:cNvSpPr/>
      </dsp:nvSpPr>
      <dsp:spPr>
        <a:xfrm>
          <a:off x="443654" y="8705"/>
          <a:ext cx="8933558" cy="434836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8246" tIns="0" rIns="248246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(PS1) Sistemi za protonsko terapijo za zdravljenje rakavih obolenj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+mj-lt"/>
          </a:endParaRPr>
        </a:p>
      </dsp:txBody>
      <dsp:txXfrm>
        <a:off x="464881" y="29932"/>
        <a:ext cx="8891104" cy="392382"/>
      </dsp:txXfrm>
    </dsp:sp>
    <dsp:sp modelId="{77117E86-FC33-4C71-90AE-417E72BC027D}">
      <dsp:nvSpPr>
        <dsp:cNvPr id="0" name=""/>
        <dsp:cNvSpPr/>
      </dsp:nvSpPr>
      <dsp:spPr>
        <a:xfrm>
          <a:off x="0" y="891695"/>
          <a:ext cx="9382535" cy="60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638E5C-CDD0-44A0-9A02-B5C86EBAD343}">
      <dsp:nvSpPr>
        <dsp:cNvPr id="0" name=""/>
        <dsp:cNvSpPr/>
      </dsp:nvSpPr>
      <dsp:spPr>
        <a:xfrm>
          <a:off x="442760" y="819911"/>
          <a:ext cx="8933558" cy="397521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(PS2) Sistemi za izvajanje terapije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sp:txBody>
      <dsp:txXfrm>
        <a:off x="462165" y="839316"/>
        <a:ext cx="8894748" cy="358711"/>
      </dsp:txXfrm>
    </dsp:sp>
    <dsp:sp modelId="{75AB5B05-2B99-480E-A21F-8AC201A7E059}">
      <dsp:nvSpPr>
        <dsp:cNvPr id="0" name=""/>
        <dsp:cNvSpPr/>
      </dsp:nvSpPr>
      <dsp:spPr>
        <a:xfrm>
          <a:off x="0" y="1652209"/>
          <a:ext cx="9382535" cy="60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851562-87A9-40FD-85FF-265134DDD615}">
      <dsp:nvSpPr>
        <dsp:cNvPr id="0" name=""/>
        <dsp:cNvSpPr/>
      </dsp:nvSpPr>
      <dsp:spPr>
        <a:xfrm>
          <a:off x="446678" y="1626095"/>
          <a:ext cx="8933558" cy="380354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(PS3) Sistemi za natančno pozicioniranje pacientov</a:t>
          </a:r>
          <a:endParaRPr lang="sl-SI" sz="2400" b="0" i="0" kern="1200" dirty="0">
            <a:solidFill>
              <a:schemeClr val="bg1">
                <a:lumMod val="50000"/>
              </a:schemeClr>
            </a:solidFill>
            <a:latin typeface="Calibri Light" panose="020F0302020204030204"/>
            <a:ea typeface="+mn-ea"/>
            <a:cs typeface="+mn-cs"/>
          </a:endParaRPr>
        </a:p>
      </dsp:txBody>
      <dsp:txXfrm>
        <a:off x="465245" y="1644662"/>
        <a:ext cx="8896424" cy="343220"/>
      </dsp:txXfrm>
    </dsp:sp>
    <dsp:sp modelId="{E4737B38-C9E1-42F1-BA59-32BD4A2CA487}">
      <dsp:nvSpPr>
        <dsp:cNvPr id="0" name=""/>
        <dsp:cNvSpPr/>
      </dsp:nvSpPr>
      <dsp:spPr>
        <a:xfrm>
          <a:off x="0" y="3064100"/>
          <a:ext cx="9382535" cy="60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624305-7C29-4AD1-A5E2-07C10AFF2AE8}">
      <dsp:nvSpPr>
        <dsp:cNvPr id="0" name=""/>
        <dsp:cNvSpPr/>
      </dsp:nvSpPr>
      <dsp:spPr>
        <a:xfrm>
          <a:off x="446678" y="2386609"/>
          <a:ext cx="8933558" cy="1031731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(PS4) Celovita </a:t>
          </a:r>
          <a:r>
            <a:rPr lang="sl-SI" sz="24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personalizirana</a:t>
          </a:r>
          <a:r>
            <a:rPr lang="sl-SI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izdelava medicinskih </a:t>
          </a:r>
          <a:r>
            <a:rPr lang="sl-SI" sz="24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implantantov</a:t>
          </a:r>
          <a:r>
            <a:rPr lang="sl-SI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s 3D tiskom in objektivno vrednotenje operacij in rehabilitacij s pametnim okoljem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sp:txBody>
      <dsp:txXfrm>
        <a:off x="497043" y="2436974"/>
        <a:ext cx="8832828" cy="931001"/>
      </dsp:txXfrm>
    </dsp:sp>
    <dsp:sp modelId="{74363404-D2DA-42E7-813E-6BAF1A518CC6}">
      <dsp:nvSpPr>
        <dsp:cNvPr id="0" name=""/>
        <dsp:cNvSpPr/>
      </dsp:nvSpPr>
      <dsp:spPr>
        <a:xfrm>
          <a:off x="0" y="4152740"/>
          <a:ext cx="9382535" cy="60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9C841E-1AE8-4107-B8D0-3559A28BE854}">
      <dsp:nvSpPr>
        <dsp:cNvPr id="0" name=""/>
        <dsp:cNvSpPr/>
      </dsp:nvSpPr>
      <dsp:spPr>
        <a:xfrm>
          <a:off x="446678" y="3798500"/>
          <a:ext cx="8933558" cy="7084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(PS5) Nanomedicina za napredno zdravljenje rakavih obolenj in izboljšano diagnostiko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sp:txBody>
      <dsp:txXfrm>
        <a:off x="481263" y="3833085"/>
        <a:ext cx="8864388" cy="639310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9933BE-0A0A-4D0D-B18B-9BBE4198FE5B}">
      <dsp:nvSpPr>
        <dsp:cNvPr id="0" name=""/>
        <dsp:cNvSpPr/>
      </dsp:nvSpPr>
      <dsp:spPr>
        <a:xfrm>
          <a:off x="0" y="40152"/>
          <a:ext cx="9091378" cy="14112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F29587-412B-408A-91F9-77969944CD59}">
      <dsp:nvSpPr>
        <dsp:cNvPr id="0" name=""/>
        <dsp:cNvSpPr/>
      </dsp:nvSpPr>
      <dsp:spPr>
        <a:xfrm>
          <a:off x="435045" y="385010"/>
          <a:ext cx="8656332" cy="85717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0543" tIns="0" rIns="240543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(PS1) Vpeljava brezpapirnega zdravstva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+mj-lt"/>
          </a:endParaRPr>
        </a:p>
      </dsp:txBody>
      <dsp:txXfrm>
        <a:off x="476889" y="426854"/>
        <a:ext cx="8572644" cy="773487"/>
      </dsp:txXfrm>
    </dsp:sp>
    <dsp:sp modelId="{77117E86-FC33-4C71-90AE-417E72BC027D}">
      <dsp:nvSpPr>
        <dsp:cNvPr id="0" name=""/>
        <dsp:cNvSpPr/>
      </dsp:nvSpPr>
      <dsp:spPr>
        <a:xfrm>
          <a:off x="0" y="1842987"/>
          <a:ext cx="9091378" cy="14112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638E5C-CDD0-44A0-9A02-B5C86EBAD343}">
      <dsp:nvSpPr>
        <dsp:cNvPr id="0" name=""/>
        <dsp:cNvSpPr/>
      </dsp:nvSpPr>
      <dsp:spPr>
        <a:xfrm>
          <a:off x="429021" y="1687247"/>
          <a:ext cx="8656332" cy="906256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(PS2) Nadgradnja informacijskih in diagnostičnih sistemov z uvedbo tehnologij prihodnosti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sp:txBody>
      <dsp:txXfrm>
        <a:off x="473261" y="1731487"/>
        <a:ext cx="8567852" cy="817776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9933BE-0A0A-4D0D-B18B-9BBE4198FE5B}">
      <dsp:nvSpPr>
        <dsp:cNvPr id="0" name=""/>
        <dsp:cNvSpPr/>
      </dsp:nvSpPr>
      <dsp:spPr>
        <a:xfrm>
          <a:off x="0" y="551746"/>
          <a:ext cx="9074883" cy="16380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F29587-412B-408A-91F9-77969944CD59}">
      <dsp:nvSpPr>
        <dsp:cNvPr id="0" name=""/>
        <dsp:cNvSpPr/>
      </dsp:nvSpPr>
      <dsp:spPr>
        <a:xfrm>
          <a:off x="434255" y="225274"/>
          <a:ext cx="8640627" cy="943071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0106" tIns="0" rIns="240106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(PS1) Vzpostavitev pametnega sistema integriranega zdravstva in oskrbe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+mj-lt"/>
          </a:endParaRPr>
        </a:p>
      </dsp:txBody>
      <dsp:txXfrm>
        <a:off x="480292" y="271311"/>
        <a:ext cx="8548553" cy="850997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336A69-94D2-4684-9558-A022E23157D2}">
      <dsp:nvSpPr>
        <dsp:cNvPr id="0" name=""/>
        <dsp:cNvSpPr/>
      </dsp:nvSpPr>
      <dsp:spPr>
        <a:xfrm>
          <a:off x="3714395" y="2267652"/>
          <a:ext cx="2771574" cy="2771574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1" kern="1200" dirty="0">
              <a:latin typeface="+mj-lt"/>
            </a:rPr>
            <a:t>812 mio prihodkov</a:t>
          </a:r>
          <a:endParaRPr lang="en-US" sz="2400" b="1" kern="1200" dirty="0">
            <a:latin typeface="+mj-lt"/>
          </a:endParaRPr>
        </a:p>
      </dsp:txBody>
      <dsp:txXfrm>
        <a:off x="4271605" y="2916880"/>
        <a:ext cx="1657154" cy="1424646"/>
      </dsp:txXfrm>
    </dsp:sp>
    <dsp:sp modelId="{3EC85445-BB98-41DE-877F-860F26E30393}">
      <dsp:nvSpPr>
        <dsp:cNvPr id="0" name=""/>
        <dsp:cNvSpPr/>
      </dsp:nvSpPr>
      <dsp:spPr>
        <a:xfrm rot="21382158">
          <a:off x="1488870" y="1325568"/>
          <a:ext cx="2710055" cy="2492744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1" kern="1200" dirty="0">
              <a:latin typeface="+mj-lt"/>
            </a:rPr>
            <a:t>4.320  zaposlenih</a:t>
          </a:r>
          <a:endParaRPr lang="en-US" sz="2400" b="1" kern="1200" dirty="0">
            <a:latin typeface="+mj-lt"/>
          </a:endParaRPr>
        </a:p>
      </dsp:txBody>
      <dsp:txXfrm>
        <a:off x="2148014" y="1956917"/>
        <a:ext cx="1391767" cy="1230046"/>
      </dsp:txXfrm>
    </dsp:sp>
    <dsp:sp modelId="{2005CDE3-7A21-48DB-8448-EA8090BD4D4B}">
      <dsp:nvSpPr>
        <dsp:cNvPr id="0" name=""/>
        <dsp:cNvSpPr/>
      </dsp:nvSpPr>
      <dsp:spPr>
        <a:xfrm rot="20700000">
          <a:off x="3231391" y="221931"/>
          <a:ext cx="1974965" cy="1974965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1" kern="1200" dirty="0">
              <a:latin typeface="+mj-lt"/>
            </a:rPr>
            <a:t>39 mio kapitala</a:t>
          </a:r>
          <a:endParaRPr lang="en-US" sz="2400" b="1" kern="1200" dirty="0">
            <a:latin typeface="+mj-lt"/>
          </a:endParaRPr>
        </a:p>
      </dsp:txBody>
      <dsp:txXfrm rot="-20700000">
        <a:off x="3664559" y="655099"/>
        <a:ext cx="1108629" cy="1108629"/>
      </dsp:txXfrm>
    </dsp:sp>
    <dsp:sp modelId="{153BEE85-06F7-4A6A-80A6-AAC23F562E9C}">
      <dsp:nvSpPr>
        <dsp:cNvPr id="0" name=""/>
        <dsp:cNvSpPr/>
      </dsp:nvSpPr>
      <dsp:spPr>
        <a:xfrm>
          <a:off x="3510666" y="1844067"/>
          <a:ext cx="3547615" cy="3547615"/>
        </a:xfrm>
        <a:prstGeom prst="circularArrow">
          <a:avLst>
            <a:gd name="adj1" fmla="val 4687"/>
            <a:gd name="adj2" fmla="val 299029"/>
            <a:gd name="adj3" fmla="val 2533218"/>
            <a:gd name="adj4" fmla="val 15825019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05F7D7-DA12-4B5D-A533-00408694B75F}">
      <dsp:nvSpPr>
        <dsp:cNvPr id="0" name=""/>
        <dsp:cNvSpPr/>
      </dsp:nvSpPr>
      <dsp:spPr>
        <a:xfrm>
          <a:off x="1460665" y="1210048"/>
          <a:ext cx="2577564" cy="257756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B33A2D-62CF-4E03-B051-56AA382FF447}">
      <dsp:nvSpPr>
        <dsp:cNvPr id="0" name=""/>
        <dsp:cNvSpPr/>
      </dsp:nvSpPr>
      <dsp:spPr>
        <a:xfrm>
          <a:off x="2774005" y="-214286"/>
          <a:ext cx="2779133" cy="2779133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9933BE-0A0A-4D0D-B18B-9BBE4198FE5B}">
      <dsp:nvSpPr>
        <dsp:cNvPr id="0" name=""/>
        <dsp:cNvSpPr/>
      </dsp:nvSpPr>
      <dsp:spPr>
        <a:xfrm>
          <a:off x="0" y="603525"/>
          <a:ext cx="10343223" cy="982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F29587-412B-408A-91F9-77969944CD59}">
      <dsp:nvSpPr>
        <dsp:cNvPr id="0" name=""/>
        <dsp:cNvSpPr/>
      </dsp:nvSpPr>
      <dsp:spPr>
        <a:xfrm>
          <a:off x="494949" y="64242"/>
          <a:ext cx="9848273" cy="11512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664" tIns="0" rIns="273664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(FP1): Analitična platforma za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načrtovanje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,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spremljanje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in upravljanje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okolij</a:t>
          </a:r>
          <a:endParaRPr lang="sl-SI" sz="2800" b="0" kern="1200" dirty="0">
            <a:solidFill>
              <a:schemeClr val="bg1">
                <a:lumMod val="50000"/>
              </a:schemeClr>
            </a:solidFill>
            <a:latin typeface="+mj-lt"/>
          </a:endParaRPr>
        </a:p>
      </dsp:txBody>
      <dsp:txXfrm>
        <a:off x="551150" y="120443"/>
        <a:ext cx="9735871" cy="1038878"/>
      </dsp:txXfrm>
    </dsp:sp>
    <dsp:sp modelId="{77117E86-FC33-4C71-90AE-417E72BC027D}">
      <dsp:nvSpPr>
        <dsp:cNvPr id="0" name=""/>
        <dsp:cNvSpPr/>
      </dsp:nvSpPr>
      <dsp:spPr>
        <a:xfrm>
          <a:off x="0" y="3045275"/>
          <a:ext cx="10343223" cy="982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638E5C-CDD0-44A0-9A02-B5C86EBAD343}">
      <dsp:nvSpPr>
        <dsp:cNvPr id="0" name=""/>
        <dsp:cNvSpPr/>
      </dsp:nvSpPr>
      <dsp:spPr>
        <a:xfrm>
          <a:off x="488095" y="1750609"/>
          <a:ext cx="9848273" cy="1853802"/>
        </a:xfrm>
        <a:prstGeom prst="roundRect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(FP2): »Ekosistem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pametnega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mesta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-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Odprta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integracijska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platforma za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povezovanje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in razvoj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celovitejših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rešitev</a:t>
          </a:r>
          <a:r>
            <a:rPr lang="sr-Latn-ME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in skupnih </a:t>
          </a:r>
          <a:r>
            <a:rPr lang="sr-Latn-ME" sz="2800" b="0" kern="1200" dirty="0" err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storitev</a:t>
          </a:r>
          <a:endParaRPr lang="sl-SI" sz="2800" b="0" i="0" kern="1200" dirty="0">
            <a:solidFill>
              <a:prstClr val="white">
                <a:lumMod val="50000"/>
              </a:prstClr>
            </a:solidFill>
            <a:latin typeface="Calibri Light" panose="020F0302020204030204"/>
            <a:ea typeface="+mn-ea"/>
            <a:cs typeface="+mn-cs"/>
          </a:endParaRPr>
        </a:p>
      </dsp:txBody>
      <dsp:txXfrm>
        <a:off x="578590" y="1841104"/>
        <a:ext cx="9667283" cy="1672812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9933BE-0A0A-4D0D-B18B-9BBE4198FE5B}">
      <dsp:nvSpPr>
        <dsp:cNvPr id="0" name=""/>
        <dsp:cNvSpPr/>
      </dsp:nvSpPr>
      <dsp:spPr>
        <a:xfrm>
          <a:off x="0" y="905976"/>
          <a:ext cx="9051437" cy="1562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F29587-412B-408A-91F9-77969944CD59}">
      <dsp:nvSpPr>
        <dsp:cNvPr id="0" name=""/>
        <dsp:cNvSpPr/>
      </dsp:nvSpPr>
      <dsp:spPr>
        <a:xfrm>
          <a:off x="433134" y="0"/>
          <a:ext cx="8618302" cy="1786918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9486" tIns="0" rIns="239486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(PS1): Merjenje, spremljanje, napovedovanje, načrtovanje, upravljanje (obvladovanje) in izboljšava oziroma ohranjanje kakovosti urbanega bivanja v urbanih okoljih z mestno in podeželsko tipologijo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+mj-lt"/>
          </a:endParaRPr>
        </a:p>
      </dsp:txBody>
      <dsp:txXfrm>
        <a:off x="520364" y="87230"/>
        <a:ext cx="8443842" cy="1612458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9933BE-0A0A-4D0D-B18B-9BBE4198FE5B}">
      <dsp:nvSpPr>
        <dsp:cNvPr id="0" name=""/>
        <dsp:cNvSpPr/>
      </dsp:nvSpPr>
      <dsp:spPr>
        <a:xfrm>
          <a:off x="0" y="255557"/>
          <a:ext cx="9110053" cy="730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F29587-412B-408A-91F9-77969944CD59}">
      <dsp:nvSpPr>
        <dsp:cNvPr id="0" name=""/>
        <dsp:cNvSpPr/>
      </dsp:nvSpPr>
      <dsp:spPr>
        <a:xfrm>
          <a:off x="435938" y="30416"/>
          <a:ext cx="8674114" cy="62332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037" tIns="0" rIns="241037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400" b="0" kern="120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(PS1) Tržnica rešitev za končne uporabnike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+mj-lt"/>
          </a:endParaRPr>
        </a:p>
      </dsp:txBody>
      <dsp:txXfrm>
        <a:off x="466366" y="60844"/>
        <a:ext cx="8613258" cy="562464"/>
      </dsp:txXfrm>
    </dsp:sp>
    <dsp:sp modelId="{77117E86-FC33-4C71-90AE-417E72BC027D}">
      <dsp:nvSpPr>
        <dsp:cNvPr id="0" name=""/>
        <dsp:cNvSpPr/>
      </dsp:nvSpPr>
      <dsp:spPr>
        <a:xfrm>
          <a:off x="0" y="1226365"/>
          <a:ext cx="9110053" cy="730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638E5C-CDD0-44A0-9A02-B5C86EBAD343}">
      <dsp:nvSpPr>
        <dsp:cNvPr id="0" name=""/>
        <dsp:cNvSpPr/>
      </dsp:nvSpPr>
      <dsp:spPr>
        <a:xfrm>
          <a:off x="429902" y="1108517"/>
          <a:ext cx="8674114" cy="511447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(PS2) Tehnološka igralnica za razvijalce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sp:txBody>
      <dsp:txXfrm>
        <a:off x="454869" y="1133484"/>
        <a:ext cx="8624180" cy="461513"/>
      </dsp:txXfrm>
    </dsp:sp>
    <dsp:sp modelId="{75AB5B05-2B99-480E-A21F-8AC201A7E059}">
      <dsp:nvSpPr>
        <dsp:cNvPr id="0" name=""/>
        <dsp:cNvSpPr/>
      </dsp:nvSpPr>
      <dsp:spPr>
        <a:xfrm>
          <a:off x="0" y="2308454"/>
          <a:ext cx="9110053" cy="730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851562-87A9-40FD-85FF-265134DDD615}">
      <dsp:nvSpPr>
        <dsp:cNvPr id="0" name=""/>
        <dsp:cNvSpPr/>
      </dsp:nvSpPr>
      <dsp:spPr>
        <a:xfrm>
          <a:off x="357538" y="2052144"/>
          <a:ext cx="8674114" cy="62272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 (PS3) Centralna platforma za upravljanje IoT senzorskih naprav </a:t>
          </a:r>
          <a:endParaRPr lang="sl-SI" sz="2400" b="0" i="0" kern="1200" dirty="0">
            <a:solidFill>
              <a:schemeClr val="bg1">
                <a:lumMod val="50000"/>
              </a:schemeClr>
            </a:solidFill>
            <a:latin typeface="Calibri Light" panose="020F0302020204030204"/>
            <a:ea typeface="+mn-ea"/>
            <a:cs typeface="+mn-cs"/>
          </a:endParaRPr>
        </a:p>
      </dsp:txBody>
      <dsp:txXfrm>
        <a:off x="387937" y="2082543"/>
        <a:ext cx="8613316" cy="561931"/>
      </dsp:txXfrm>
    </dsp:sp>
    <dsp:sp modelId="{E4737B38-C9E1-42F1-BA59-32BD4A2CA487}">
      <dsp:nvSpPr>
        <dsp:cNvPr id="0" name=""/>
        <dsp:cNvSpPr/>
      </dsp:nvSpPr>
      <dsp:spPr>
        <a:xfrm>
          <a:off x="0" y="3598396"/>
          <a:ext cx="9110053" cy="730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624305-7C29-4AD1-A5E2-07C10AFF2AE8}">
      <dsp:nvSpPr>
        <dsp:cNvPr id="0" name=""/>
        <dsp:cNvSpPr/>
      </dsp:nvSpPr>
      <dsp:spPr>
        <a:xfrm>
          <a:off x="433706" y="3195854"/>
          <a:ext cx="8674114" cy="8560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4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(PS4) Platforma za e-identiteto občana in ponudbo javnih in zasebnih storitev v okviru enotne platforme</a:t>
          </a:r>
          <a:endParaRPr lang="sl-SI" sz="24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sp:txBody>
      <dsp:txXfrm>
        <a:off x="475496" y="3237644"/>
        <a:ext cx="8590534" cy="7725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336A69-94D2-4684-9558-A022E23157D2}">
      <dsp:nvSpPr>
        <dsp:cNvPr id="0" name=""/>
        <dsp:cNvSpPr/>
      </dsp:nvSpPr>
      <dsp:spPr>
        <a:xfrm>
          <a:off x="4039709" y="2431958"/>
          <a:ext cx="2972393" cy="2972393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1" kern="1200" dirty="0"/>
            <a:t>6.941 mio prihodkov</a:t>
          </a:r>
          <a:endParaRPr lang="en-US" sz="2400" b="1" kern="1200" dirty="0"/>
        </a:p>
      </dsp:txBody>
      <dsp:txXfrm>
        <a:off x="4637292" y="3128227"/>
        <a:ext cx="1777227" cy="1527871"/>
      </dsp:txXfrm>
    </dsp:sp>
    <dsp:sp modelId="{3EC85445-BB98-41DE-877F-860F26E30393}">
      <dsp:nvSpPr>
        <dsp:cNvPr id="0" name=""/>
        <dsp:cNvSpPr/>
      </dsp:nvSpPr>
      <dsp:spPr>
        <a:xfrm>
          <a:off x="1858113" y="1540045"/>
          <a:ext cx="2801464" cy="2502560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1" kern="1200" dirty="0"/>
            <a:t>23.500 zaposlenih</a:t>
          </a:r>
          <a:endParaRPr lang="en-US" sz="2400" b="1" kern="1200" dirty="0"/>
        </a:p>
      </dsp:txBody>
      <dsp:txXfrm>
        <a:off x="2531589" y="2173880"/>
        <a:ext cx="1454512" cy="1234890"/>
      </dsp:txXfrm>
    </dsp:sp>
    <dsp:sp modelId="{2005CDE3-7A21-48DB-8448-EA8090BD4D4B}">
      <dsp:nvSpPr>
        <dsp:cNvPr id="0" name=""/>
        <dsp:cNvSpPr/>
      </dsp:nvSpPr>
      <dsp:spPr>
        <a:xfrm rot="20700000">
          <a:off x="3533149" y="238012"/>
          <a:ext cx="2118064" cy="2118064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1" kern="1200" dirty="0"/>
            <a:t>2.316 mio kapitala</a:t>
          </a:r>
          <a:endParaRPr lang="en-US" sz="2400" b="1" kern="1200" dirty="0"/>
        </a:p>
      </dsp:txBody>
      <dsp:txXfrm rot="-20700000">
        <a:off x="3997702" y="702565"/>
        <a:ext cx="1188957" cy="1188957"/>
      </dsp:txXfrm>
    </dsp:sp>
    <dsp:sp modelId="{153BEE85-06F7-4A6A-80A6-AAC23F562E9C}">
      <dsp:nvSpPr>
        <dsp:cNvPr id="0" name=""/>
        <dsp:cNvSpPr/>
      </dsp:nvSpPr>
      <dsp:spPr>
        <a:xfrm>
          <a:off x="3824663" y="1975704"/>
          <a:ext cx="3804663" cy="3804663"/>
        </a:xfrm>
        <a:prstGeom prst="circularArrow">
          <a:avLst>
            <a:gd name="adj1" fmla="val 4687"/>
            <a:gd name="adj2" fmla="val 299029"/>
            <a:gd name="adj3" fmla="val 2539080"/>
            <a:gd name="adj4" fmla="val 15812769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05F7D7-DA12-4B5D-A533-00408694B75F}">
      <dsp:nvSpPr>
        <dsp:cNvPr id="0" name=""/>
        <dsp:cNvSpPr/>
      </dsp:nvSpPr>
      <dsp:spPr>
        <a:xfrm>
          <a:off x="1734969" y="1245888"/>
          <a:ext cx="2764326" cy="276432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B33A2D-62CF-4E03-B051-56AA382FF447}">
      <dsp:nvSpPr>
        <dsp:cNvPr id="0" name=""/>
        <dsp:cNvSpPr/>
      </dsp:nvSpPr>
      <dsp:spPr>
        <a:xfrm>
          <a:off x="3247745" y="-272545"/>
          <a:ext cx="2980500" cy="2980500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336A69-94D2-4684-9558-A022E23157D2}">
      <dsp:nvSpPr>
        <dsp:cNvPr id="0" name=""/>
        <dsp:cNvSpPr/>
      </dsp:nvSpPr>
      <dsp:spPr>
        <a:xfrm>
          <a:off x="3335470" y="2191417"/>
          <a:ext cx="2678399" cy="2678399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1" kern="1200" dirty="0"/>
            <a:t>48.956 mio prihodkov</a:t>
          </a:r>
          <a:endParaRPr lang="en-US" sz="2400" b="1" kern="1200" dirty="0"/>
        </a:p>
      </dsp:txBody>
      <dsp:txXfrm>
        <a:off x="3873947" y="2818819"/>
        <a:ext cx="1601445" cy="1376753"/>
      </dsp:txXfrm>
    </dsp:sp>
    <dsp:sp modelId="{3EC85445-BB98-41DE-877F-860F26E30393}">
      <dsp:nvSpPr>
        <dsp:cNvPr id="0" name=""/>
        <dsp:cNvSpPr/>
      </dsp:nvSpPr>
      <dsp:spPr>
        <a:xfrm>
          <a:off x="1095210" y="1264399"/>
          <a:ext cx="2784697" cy="2421234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1" kern="1200" dirty="0"/>
            <a:t>10.170  zaposlenih</a:t>
          </a:r>
          <a:endParaRPr lang="en-US" sz="2400" b="1" kern="1200" dirty="0"/>
        </a:p>
      </dsp:txBody>
      <dsp:txXfrm>
        <a:off x="1757596" y="1877636"/>
        <a:ext cx="1459925" cy="1194760"/>
      </dsp:txXfrm>
    </dsp:sp>
    <dsp:sp modelId="{2005CDE3-7A21-48DB-8448-EA8090BD4D4B}">
      <dsp:nvSpPr>
        <dsp:cNvPr id="0" name=""/>
        <dsp:cNvSpPr/>
      </dsp:nvSpPr>
      <dsp:spPr>
        <a:xfrm rot="20700000">
          <a:off x="2960672" y="221725"/>
          <a:ext cx="1962721" cy="1894061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1" kern="1200" dirty="0"/>
            <a:t>1.031 mio kapitala</a:t>
          </a:r>
          <a:endParaRPr lang="en-US" sz="2400" b="1" kern="1200" dirty="0"/>
        </a:p>
      </dsp:txBody>
      <dsp:txXfrm rot="-20700000">
        <a:off x="3395227" y="633076"/>
        <a:ext cx="1093611" cy="1071359"/>
      </dsp:txXfrm>
    </dsp:sp>
    <dsp:sp modelId="{153BEE85-06F7-4A6A-80A6-AAC23F562E9C}">
      <dsp:nvSpPr>
        <dsp:cNvPr id="0" name=""/>
        <dsp:cNvSpPr/>
      </dsp:nvSpPr>
      <dsp:spPr>
        <a:xfrm>
          <a:off x="3217222" y="1782981"/>
          <a:ext cx="3428351" cy="3428351"/>
        </a:xfrm>
        <a:prstGeom prst="circularArrow">
          <a:avLst>
            <a:gd name="adj1" fmla="val 4688"/>
            <a:gd name="adj2" fmla="val 299029"/>
            <a:gd name="adj3" fmla="val 2530234"/>
            <a:gd name="adj4" fmla="val 15831297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05F7D7-DA12-4B5D-A533-00408694B75F}">
      <dsp:nvSpPr>
        <dsp:cNvPr id="0" name=""/>
        <dsp:cNvSpPr/>
      </dsp:nvSpPr>
      <dsp:spPr>
        <a:xfrm>
          <a:off x="1095219" y="1067148"/>
          <a:ext cx="2490911" cy="249091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B33A2D-62CF-4E03-B051-56AA382FF447}">
      <dsp:nvSpPr>
        <dsp:cNvPr id="0" name=""/>
        <dsp:cNvSpPr/>
      </dsp:nvSpPr>
      <dsp:spPr>
        <a:xfrm>
          <a:off x="2767748" y="-287101"/>
          <a:ext cx="2685704" cy="268570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A21AF3-7894-4C88-A055-E73591B15B42}">
      <dsp:nvSpPr>
        <dsp:cNvPr id="0" name=""/>
        <dsp:cNvSpPr/>
      </dsp:nvSpPr>
      <dsp:spPr>
        <a:xfrm>
          <a:off x="1798554" y="842632"/>
          <a:ext cx="1658477" cy="1617591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100" b="0" kern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IKT HM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100" b="0" kern="1200" dirty="0" err="1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Omogočitvene</a:t>
          </a:r>
          <a:r>
            <a:rPr lang="sl-SI" sz="1100" b="0" kern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 tehnologije</a:t>
          </a:r>
        </a:p>
      </dsp:txBody>
      <dsp:txXfrm>
        <a:off x="2041432" y="1079523"/>
        <a:ext cx="1172721" cy="1143809"/>
      </dsp:txXfrm>
    </dsp:sp>
    <dsp:sp modelId="{0B53B37A-A1C8-4090-843E-64291AD2B5AB}">
      <dsp:nvSpPr>
        <dsp:cNvPr id="0" name=""/>
        <dsp:cNvSpPr/>
      </dsp:nvSpPr>
      <dsp:spPr>
        <a:xfrm>
          <a:off x="2180353" y="48939"/>
          <a:ext cx="905747" cy="905747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70177"/>
                <a:satOff val="517"/>
                <a:lumOff val="614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70177"/>
                <a:satOff val="517"/>
                <a:lumOff val="614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70177"/>
                <a:satOff val="517"/>
                <a:lumOff val="614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100" b="0" kern="120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SRIP PSiDLV</a:t>
          </a:r>
          <a:endParaRPr lang="sl-SI" sz="1100" b="0" kern="1200" dirty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sp:txBody>
      <dsp:txXfrm>
        <a:off x="2312997" y="181583"/>
        <a:ext cx="640459" cy="640459"/>
      </dsp:txXfrm>
    </dsp:sp>
    <dsp:sp modelId="{01DBEA5E-5895-4DD0-BDEC-6AFC5AC4666D}">
      <dsp:nvSpPr>
        <dsp:cNvPr id="0" name=""/>
        <dsp:cNvSpPr/>
      </dsp:nvSpPr>
      <dsp:spPr>
        <a:xfrm>
          <a:off x="2883060" y="273644"/>
          <a:ext cx="905747" cy="905747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140354"/>
                <a:satOff val="1034"/>
                <a:lumOff val="1229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140354"/>
                <a:satOff val="1034"/>
                <a:lumOff val="1229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140354"/>
                <a:satOff val="1034"/>
                <a:lumOff val="1229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100" b="0" kern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SRIP ACS+</a:t>
          </a:r>
        </a:p>
      </dsp:txBody>
      <dsp:txXfrm>
        <a:off x="3015704" y="406288"/>
        <a:ext cx="640459" cy="640459"/>
      </dsp:txXfrm>
    </dsp:sp>
    <dsp:sp modelId="{C6896664-CB6C-415F-B06B-67BFD8BEFD63}">
      <dsp:nvSpPr>
        <dsp:cNvPr id="0" name=""/>
        <dsp:cNvSpPr/>
      </dsp:nvSpPr>
      <dsp:spPr>
        <a:xfrm>
          <a:off x="3337626" y="993538"/>
          <a:ext cx="905747" cy="905747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210530"/>
                <a:satOff val="1552"/>
                <a:lumOff val="184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210530"/>
                <a:satOff val="1552"/>
                <a:lumOff val="184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210530"/>
                <a:satOff val="1552"/>
                <a:lumOff val="184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100" b="0" kern="120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SRIP KROŽNO</a:t>
          </a:r>
          <a:endParaRPr lang="sl-SI" sz="1100" b="0" kern="1200" dirty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sp:txBody>
      <dsp:txXfrm>
        <a:off x="3470270" y="1126182"/>
        <a:ext cx="640459" cy="640459"/>
      </dsp:txXfrm>
    </dsp:sp>
    <dsp:sp modelId="{4E425467-8C4A-4DD6-8B5E-9FAAC03E67D7}">
      <dsp:nvSpPr>
        <dsp:cNvPr id="0" name=""/>
        <dsp:cNvSpPr/>
      </dsp:nvSpPr>
      <dsp:spPr>
        <a:xfrm>
          <a:off x="3197386" y="1788876"/>
          <a:ext cx="905747" cy="905747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280707"/>
                <a:satOff val="2069"/>
                <a:lumOff val="2459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280707"/>
                <a:satOff val="2069"/>
                <a:lumOff val="2459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280707"/>
                <a:satOff val="2069"/>
                <a:lumOff val="2459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100" b="0" kern="120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SRIP HRANA</a:t>
          </a:r>
          <a:endParaRPr lang="sl-SI" sz="1100" b="0" kern="1200" dirty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sp:txBody>
      <dsp:txXfrm>
        <a:off x="3330030" y="1921520"/>
        <a:ext cx="640459" cy="640459"/>
      </dsp:txXfrm>
    </dsp:sp>
    <dsp:sp modelId="{3A7FFD76-057F-4B36-9D90-164CD8F045C5}">
      <dsp:nvSpPr>
        <dsp:cNvPr id="0" name=""/>
        <dsp:cNvSpPr/>
      </dsp:nvSpPr>
      <dsp:spPr>
        <a:xfrm>
          <a:off x="2578723" y="2307996"/>
          <a:ext cx="905747" cy="905747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350884"/>
                <a:satOff val="2586"/>
                <a:lumOff val="3073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350884"/>
                <a:satOff val="2586"/>
                <a:lumOff val="3073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350884"/>
                <a:satOff val="2586"/>
                <a:lumOff val="3073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100" b="0" kern="120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SRIP TURIZEM</a:t>
          </a:r>
          <a:endParaRPr lang="sl-SI" sz="1100" b="0" kern="1200" dirty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sp:txBody>
      <dsp:txXfrm>
        <a:off x="2711367" y="2440640"/>
        <a:ext cx="640459" cy="640459"/>
      </dsp:txXfrm>
    </dsp:sp>
    <dsp:sp modelId="{5754E1D8-1266-4875-B0E7-37822BDE5171}">
      <dsp:nvSpPr>
        <dsp:cNvPr id="0" name=""/>
        <dsp:cNvSpPr/>
      </dsp:nvSpPr>
      <dsp:spPr>
        <a:xfrm>
          <a:off x="1790108" y="2268111"/>
          <a:ext cx="905747" cy="905747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280707"/>
                <a:satOff val="2069"/>
                <a:lumOff val="2459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280707"/>
                <a:satOff val="2069"/>
                <a:lumOff val="2459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280707"/>
                <a:satOff val="2069"/>
                <a:lumOff val="2459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100" b="0" kern="120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SRIP TOP</a:t>
          </a:r>
          <a:endParaRPr lang="sl-SI" sz="1100" b="0" kern="1200" dirty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sp:txBody>
      <dsp:txXfrm>
        <a:off x="1922752" y="2400755"/>
        <a:ext cx="640459" cy="640459"/>
      </dsp:txXfrm>
    </dsp:sp>
    <dsp:sp modelId="{D6182F7C-EE86-4D66-9EC3-281EE90DF721}">
      <dsp:nvSpPr>
        <dsp:cNvPr id="0" name=""/>
        <dsp:cNvSpPr/>
      </dsp:nvSpPr>
      <dsp:spPr>
        <a:xfrm>
          <a:off x="1152453" y="1788876"/>
          <a:ext cx="905747" cy="905747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210530"/>
                <a:satOff val="1552"/>
                <a:lumOff val="184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210530"/>
                <a:satOff val="1552"/>
                <a:lumOff val="184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210530"/>
                <a:satOff val="1552"/>
                <a:lumOff val="184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100" b="0" kern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SRIP ZDRAVJE MEDICINA</a:t>
          </a:r>
        </a:p>
      </dsp:txBody>
      <dsp:txXfrm>
        <a:off x="1285097" y="1921520"/>
        <a:ext cx="640459" cy="640459"/>
      </dsp:txXfrm>
    </dsp:sp>
    <dsp:sp modelId="{D03A1DB9-B19F-4536-80ED-D427515CF343}">
      <dsp:nvSpPr>
        <dsp:cNvPr id="0" name=""/>
        <dsp:cNvSpPr/>
      </dsp:nvSpPr>
      <dsp:spPr>
        <a:xfrm>
          <a:off x="1012213" y="993538"/>
          <a:ext cx="905747" cy="905747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140354"/>
                <a:satOff val="1034"/>
                <a:lumOff val="1229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140354"/>
                <a:satOff val="1034"/>
                <a:lumOff val="1229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140354"/>
                <a:satOff val="1034"/>
                <a:lumOff val="1229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100" b="0" kern="120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SRIP PMIS</a:t>
          </a:r>
          <a:endParaRPr lang="sl-SI" sz="1100" b="0" kern="1200" dirty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sp:txBody>
      <dsp:txXfrm>
        <a:off x="1144857" y="1126182"/>
        <a:ext cx="640459" cy="640459"/>
      </dsp:txXfrm>
    </dsp:sp>
    <dsp:sp modelId="{B78E3E63-FBC2-4C55-8E2B-F8BBCE870A1A}">
      <dsp:nvSpPr>
        <dsp:cNvPr id="0" name=""/>
        <dsp:cNvSpPr/>
      </dsp:nvSpPr>
      <dsp:spPr>
        <a:xfrm>
          <a:off x="1416017" y="294129"/>
          <a:ext cx="905747" cy="905747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alpha val="50000"/>
                <a:hueOff val="70177"/>
                <a:satOff val="517"/>
                <a:lumOff val="614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alpha val="50000"/>
                <a:hueOff val="70177"/>
                <a:satOff val="517"/>
                <a:lumOff val="614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alpha val="50000"/>
                <a:hueOff val="70177"/>
                <a:satOff val="517"/>
                <a:lumOff val="614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100" b="0" kern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SRIP MATERIALI</a:t>
          </a:r>
        </a:p>
      </dsp:txBody>
      <dsp:txXfrm>
        <a:off x="1548661" y="426773"/>
        <a:ext cx="640459" cy="64045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A21AF3-7894-4C88-A055-E73591B15B42}">
      <dsp:nvSpPr>
        <dsp:cNvPr id="0" name=""/>
        <dsp:cNvSpPr/>
      </dsp:nvSpPr>
      <dsp:spPr>
        <a:xfrm>
          <a:off x="3579269" y="1542569"/>
          <a:ext cx="3689674" cy="368967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4000" b="0" kern="1200" dirty="0">
              <a:solidFill>
                <a:schemeClr val="bg1"/>
              </a:solidFill>
              <a:latin typeface="+mj-lt"/>
            </a:rPr>
            <a:t>SRIP PMiS</a:t>
          </a:r>
        </a:p>
      </dsp:txBody>
      <dsp:txXfrm>
        <a:off x="4119609" y="2082909"/>
        <a:ext cx="2608994" cy="2608994"/>
      </dsp:txXfrm>
    </dsp:sp>
    <dsp:sp modelId="{0B53B37A-A1C8-4090-843E-64291AD2B5AB}">
      <dsp:nvSpPr>
        <dsp:cNvPr id="0" name=""/>
        <dsp:cNvSpPr/>
      </dsp:nvSpPr>
      <dsp:spPr>
        <a:xfrm>
          <a:off x="4629234" y="45653"/>
          <a:ext cx="1844837" cy="1844837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SRIP PSiDLV</a:t>
          </a:r>
          <a:endParaRPr lang="sl-SI" sz="2400" b="0" kern="1200" dirty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sp:txBody>
      <dsp:txXfrm>
        <a:off x="4899404" y="315823"/>
        <a:ext cx="1304497" cy="1304497"/>
      </dsp:txXfrm>
    </dsp:sp>
    <dsp:sp modelId="{01DBEA5E-5895-4DD0-BDEC-6AFC5AC4666D}">
      <dsp:nvSpPr>
        <dsp:cNvPr id="0" name=""/>
        <dsp:cNvSpPr/>
      </dsp:nvSpPr>
      <dsp:spPr>
        <a:xfrm>
          <a:off x="7078722" y="2915467"/>
          <a:ext cx="1844837" cy="1844837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SRIP ACS+</a:t>
          </a:r>
          <a:endParaRPr lang="sl-SI" sz="2400" b="0" kern="1200" dirty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sp:txBody>
      <dsp:txXfrm>
        <a:off x="7348892" y="3185637"/>
        <a:ext cx="1304497" cy="1304497"/>
      </dsp:txXfrm>
    </dsp:sp>
    <dsp:sp modelId="{C6896664-CB6C-415F-B06B-67BFD8BEFD63}">
      <dsp:nvSpPr>
        <dsp:cNvPr id="0" name=""/>
        <dsp:cNvSpPr/>
      </dsp:nvSpPr>
      <dsp:spPr>
        <a:xfrm>
          <a:off x="6497184" y="823681"/>
          <a:ext cx="1844837" cy="1844837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SRIP KROŽNO</a:t>
          </a:r>
          <a:endParaRPr lang="sl-SI" sz="2400" b="0" kern="1200" dirty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sp:txBody>
      <dsp:txXfrm>
        <a:off x="6767354" y="1093851"/>
        <a:ext cx="1304497" cy="1304497"/>
      </dsp:txXfrm>
    </dsp:sp>
    <dsp:sp modelId="{4E425467-8C4A-4DD6-8B5E-9FAAC03E67D7}">
      <dsp:nvSpPr>
        <dsp:cNvPr id="0" name=""/>
        <dsp:cNvSpPr/>
      </dsp:nvSpPr>
      <dsp:spPr>
        <a:xfrm>
          <a:off x="5923018" y="4560698"/>
          <a:ext cx="1844837" cy="1844837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SRIP HRANA</a:t>
          </a:r>
          <a:endParaRPr lang="sl-SI" sz="2400" b="0" kern="1200" dirty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sp:txBody>
      <dsp:txXfrm>
        <a:off x="6193188" y="4830868"/>
        <a:ext cx="1304497" cy="1304497"/>
      </dsp:txXfrm>
    </dsp:sp>
    <dsp:sp modelId="{3A7FFD76-057F-4B36-9D90-164CD8F045C5}">
      <dsp:nvSpPr>
        <dsp:cNvPr id="0" name=""/>
        <dsp:cNvSpPr/>
      </dsp:nvSpPr>
      <dsp:spPr>
        <a:xfrm>
          <a:off x="3347334" y="4654203"/>
          <a:ext cx="1844837" cy="1844837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SRIP TURIZEM</a:t>
          </a:r>
          <a:endParaRPr lang="sl-SI" sz="2400" b="0" kern="1200" dirty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sp:txBody>
      <dsp:txXfrm>
        <a:off x="3617504" y="4924373"/>
        <a:ext cx="1304497" cy="1304497"/>
      </dsp:txXfrm>
    </dsp:sp>
    <dsp:sp modelId="{5754E1D8-1266-4875-B0E7-37822BDE5171}">
      <dsp:nvSpPr>
        <dsp:cNvPr id="0" name=""/>
        <dsp:cNvSpPr/>
      </dsp:nvSpPr>
      <dsp:spPr>
        <a:xfrm>
          <a:off x="2140933" y="3052324"/>
          <a:ext cx="1844837" cy="1844837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400" b="0" kern="120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SRIP TOP</a:t>
          </a:r>
          <a:endParaRPr lang="sl-SI" sz="2400" b="0" kern="1200" dirty="0">
            <a:solidFill>
              <a:schemeClr val="tx1">
                <a:lumMod val="50000"/>
                <a:lumOff val="50000"/>
              </a:schemeClr>
            </a:solidFill>
            <a:latin typeface="+mj-lt"/>
          </a:endParaRPr>
        </a:p>
      </dsp:txBody>
      <dsp:txXfrm>
        <a:off x="2411103" y="3322494"/>
        <a:ext cx="1304497" cy="1304497"/>
      </dsp:txXfrm>
    </dsp:sp>
    <dsp:sp modelId="{D6182F7C-EE86-4D66-9EC3-281EE90DF721}">
      <dsp:nvSpPr>
        <dsp:cNvPr id="0" name=""/>
        <dsp:cNvSpPr/>
      </dsp:nvSpPr>
      <dsp:spPr>
        <a:xfrm>
          <a:off x="2433825" y="855244"/>
          <a:ext cx="1844837" cy="1844837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300" b="0" kern="1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rPr>
            <a:t>SRIP ZDRAVJE-MEDICINA</a:t>
          </a:r>
        </a:p>
      </dsp:txBody>
      <dsp:txXfrm>
        <a:off x="2703995" y="1125414"/>
        <a:ext cx="1304497" cy="130449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CF773D-F79D-45FF-A0BB-C8B4E381FFFB}">
      <dsp:nvSpPr>
        <dsp:cNvPr id="0" name=""/>
        <dsp:cNvSpPr/>
      </dsp:nvSpPr>
      <dsp:spPr>
        <a:xfrm>
          <a:off x="2646696" y="-63848"/>
          <a:ext cx="1231657" cy="61945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800" b="1" u="sng" kern="1200">
              <a:latin typeface="+mj-lt"/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iPOT</a:t>
          </a:r>
          <a:endParaRPr lang="en-US" sz="1800" kern="1200" dirty="0"/>
        </a:p>
      </dsp:txBody>
      <dsp:txXfrm>
        <a:off x="2676935" y="-33609"/>
        <a:ext cx="1171179" cy="558976"/>
      </dsp:txXfrm>
    </dsp:sp>
    <dsp:sp modelId="{C19E2CF7-AA55-44AA-97B6-9D201EDEBC94}">
      <dsp:nvSpPr>
        <dsp:cNvPr id="0" name=""/>
        <dsp:cNvSpPr/>
      </dsp:nvSpPr>
      <dsp:spPr>
        <a:xfrm>
          <a:off x="1304200" y="355665"/>
          <a:ext cx="4312689" cy="4312689"/>
        </a:xfrm>
        <a:custGeom>
          <a:avLst/>
          <a:gdLst/>
          <a:ahLst/>
          <a:cxnLst/>
          <a:rect l="0" t="0" r="0" b="0"/>
          <a:pathLst>
            <a:path>
              <a:moveTo>
                <a:pt x="2577921" y="41611"/>
              </a:moveTo>
              <a:arcTo wR="2156344" hR="2156344" stAng="16876454" swAng="600980"/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9DDB8A-32C2-42C3-B96C-43B30FAADAD6}">
      <dsp:nvSpPr>
        <dsp:cNvPr id="0" name=""/>
        <dsp:cNvSpPr/>
      </dsp:nvSpPr>
      <dsp:spPr>
        <a:xfrm>
          <a:off x="3935584" y="504231"/>
          <a:ext cx="1378649" cy="595036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800" b="1" kern="1200">
              <a:latin typeface="+mj-lt"/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Projekt AI4energy</a:t>
          </a:r>
          <a:endParaRPr lang="en-US" sz="1800" kern="1200" dirty="0"/>
        </a:p>
      </dsp:txBody>
      <dsp:txXfrm>
        <a:off x="3964631" y="533278"/>
        <a:ext cx="1320555" cy="536942"/>
      </dsp:txXfrm>
    </dsp:sp>
    <dsp:sp modelId="{4CC4805F-2829-4A2C-87FE-7AE0F9D92A44}">
      <dsp:nvSpPr>
        <dsp:cNvPr id="0" name=""/>
        <dsp:cNvSpPr/>
      </dsp:nvSpPr>
      <dsp:spPr>
        <a:xfrm>
          <a:off x="1055583" y="309896"/>
          <a:ext cx="4312689" cy="4312689"/>
        </a:xfrm>
        <a:custGeom>
          <a:avLst/>
          <a:gdLst/>
          <a:ahLst/>
          <a:cxnLst/>
          <a:rect l="0" t="0" r="0" b="0"/>
          <a:pathLst>
            <a:path>
              <a:moveTo>
                <a:pt x="3825881" y="791621"/>
              </a:moveTo>
              <a:arcTo wR="2156344" hR="2156344" stAng="19244191" swAng="454661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1806EA-7943-4848-AAC8-AF1FF63C5BE0}">
      <dsp:nvSpPr>
        <dsp:cNvPr id="0" name=""/>
        <dsp:cNvSpPr/>
      </dsp:nvSpPr>
      <dsp:spPr>
        <a:xfrm>
          <a:off x="4455742" y="1336074"/>
          <a:ext cx="1466380" cy="64182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800" b="1" u="sng" kern="1200" dirty="0">
              <a:solidFill>
                <a:schemeClr val="bg1"/>
              </a:solidFill>
              <a:latin typeface="+mj-lt"/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GENPSE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4487073" y="1367405"/>
        <a:ext cx="1403718" cy="579159"/>
      </dsp:txXfrm>
    </dsp:sp>
    <dsp:sp modelId="{78C67D49-7816-4E50-A744-40A26AD703AD}">
      <dsp:nvSpPr>
        <dsp:cNvPr id="0" name=""/>
        <dsp:cNvSpPr/>
      </dsp:nvSpPr>
      <dsp:spPr>
        <a:xfrm>
          <a:off x="1027305" y="348250"/>
          <a:ext cx="4312689" cy="4312689"/>
        </a:xfrm>
        <a:custGeom>
          <a:avLst/>
          <a:gdLst/>
          <a:ahLst/>
          <a:cxnLst/>
          <a:rect l="0" t="0" r="0" b="0"/>
          <a:pathLst>
            <a:path>
              <a:moveTo>
                <a:pt x="4248389" y="1633688"/>
              </a:moveTo>
              <a:arcTo wR="2156344" hR="2156344" stAng="20758375" swAng="652410"/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AAB74F-FA36-4EA4-B711-1C272E5BA5AD}">
      <dsp:nvSpPr>
        <dsp:cNvPr id="0" name=""/>
        <dsp:cNvSpPr/>
      </dsp:nvSpPr>
      <dsp:spPr>
        <a:xfrm>
          <a:off x="4615364" y="2390132"/>
          <a:ext cx="1404177" cy="60839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800" b="1" u="sng" kern="1200">
              <a:latin typeface="+mj-lt"/>
              <a:hlinkClick xmlns:r="http://schemas.openxmlformats.org/officeDocument/2006/relationships"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IMPRODOVA</a:t>
          </a:r>
          <a:endParaRPr lang="en-US" sz="1800" kern="1200" dirty="0"/>
        </a:p>
      </dsp:txBody>
      <dsp:txXfrm>
        <a:off x="4645063" y="2419831"/>
        <a:ext cx="1344779" cy="548997"/>
      </dsp:txXfrm>
    </dsp:sp>
    <dsp:sp modelId="{05574A3F-EA22-4982-8DE5-9064BE50C792}">
      <dsp:nvSpPr>
        <dsp:cNvPr id="0" name=""/>
        <dsp:cNvSpPr/>
      </dsp:nvSpPr>
      <dsp:spPr>
        <a:xfrm>
          <a:off x="1283522" y="-320364"/>
          <a:ext cx="4312689" cy="4312689"/>
        </a:xfrm>
        <a:custGeom>
          <a:avLst/>
          <a:gdLst/>
          <a:ahLst/>
          <a:cxnLst/>
          <a:rect l="0" t="0" r="0" b="0"/>
          <a:pathLst>
            <a:path>
              <a:moveTo>
                <a:pt x="3971066" y="3321079"/>
              </a:moveTo>
              <a:arcTo wR="2156344" hR="2156344" stAng="1961603" swAng="406050"/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9A7A52-F83A-4FAD-9422-719F512FC62C}">
      <dsp:nvSpPr>
        <dsp:cNvPr id="0" name=""/>
        <dsp:cNvSpPr/>
      </dsp:nvSpPr>
      <dsp:spPr>
        <a:xfrm>
          <a:off x="4248469" y="3208452"/>
          <a:ext cx="1404583" cy="619167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800" b="1" u="sng" kern="1200">
              <a:latin typeface="+mj-lt"/>
            </a:rPr>
            <a:t>PollFree</a:t>
          </a:r>
          <a:endParaRPr lang="en-US" sz="1800" kern="1200" dirty="0"/>
        </a:p>
      </dsp:txBody>
      <dsp:txXfrm>
        <a:off x="4278694" y="3238677"/>
        <a:ext cx="1344133" cy="558717"/>
      </dsp:txXfrm>
    </dsp:sp>
    <dsp:sp modelId="{43F4D5EC-F530-4939-9950-2A343665499D}">
      <dsp:nvSpPr>
        <dsp:cNvPr id="0" name=""/>
        <dsp:cNvSpPr/>
      </dsp:nvSpPr>
      <dsp:spPr>
        <a:xfrm>
          <a:off x="1484196" y="-190490"/>
          <a:ext cx="4312689" cy="4312689"/>
        </a:xfrm>
        <a:custGeom>
          <a:avLst/>
          <a:gdLst/>
          <a:ahLst/>
          <a:cxnLst/>
          <a:rect l="0" t="0" r="0" b="0"/>
          <a:pathLst>
            <a:path>
              <a:moveTo>
                <a:pt x="3241496" y="4019747"/>
              </a:moveTo>
              <a:arcTo wR="2156344" hR="2156344" stAng="3587138" swAng="508326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216A1B-F6D8-4448-AAAC-93AC6C98010C}">
      <dsp:nvSpPr>
        <dsp:cNvPr id="0" name=""/>
        <dsp:cNvSpPr/>
      </dsp:nvSpPr>
      <dsp:spPr>
        <a:xfrm>
          <a:off x="3346317" y="3969997"/>
          <a:ext cx="1247344" cy="61593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800" b="1" u="sng" kern="1200">
              <a:latin typeface="+mj-lt"/>
            </a:rPr>
            <a:t>5G Varnost</a:t>
          </a:r>
          <a:endParaRPr lang="en-US" sz="1800" kern="1200" dirty="0"/>
        </a:p>
      </dsp:txBody>
      <dsp:txXfrm>
        <a:off x="3376384" y="4000064"/>
        <a:ext cx="1187210" cy="555798"/>
      </dsp:txXfrm>
    </dsp:sp>
    <dsp:sp modelId="{D9C8EDAA-96A0-41AC-862E-5632971317A7}">
      <dsp:nvSpPr>
        <dsp:cNvPr id="0" name=""/>
        <dsp:cNvSpPr/>
      </dsp:nvSpPr>
      <dsp:spPr>
        <a:xfrm>
          <a:off x="957169" y="165942"/>
          <a:ext cx="4312689" cy="4312689"/>
        </a:xfrm>
        <a:custGeom>
          <a:avLst/>
          <a:gdLst/>
          <a:ahLst/>
          <a:cxnLst/>
          <a:rect l="0" t="0" r="0" b="0"/>
          <a:pathLst>
            <a:path>
              <a:moveTo>
                <a:pt x="2386244" y="4300398"/>
              </a:moveTo>
              <a:arcTo wR="2156344" hR="2156344" stAng="5032785" swAng="456669"/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2F2F84-D034-49AD-8646-93469F9C0BC5}">
      <dsp:nvSpPr>
        <dsp:cNvPr id="0" name=""/>
        <dsp:cNvSpPr/>
      </dsp:nvSpPr>
      <dsp:spPr>
        <a:xfrm>
          <a:off x="1915708" y="4127842"/>
          <a:ext cx="1138781" cy="53648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800" b="1" u="sng" kern="1200" dirty="0">
              <a:solidFill>
                <a:schemeClr val="bg1"/>
              </a:solidFill>
              <a:latin typeface="+mj-lt"/>
              <a:hlinkClick xmlns:r="http://schemas.openxmlformats.org/officeDocument/2006/relationships"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”</a:t>
          </a:r>
          <a:r>
            <a:rPr lang="sr-Latn-ME" sz="1800" b="1" u="sng" kern="1200" dirty="0">
              <a:solidFill>
                <a:schemeClr val="bg1"/>
              </a:solidFill>
              <a:latin typeface="+mj-lt"/>
              <a:hlinkClick xmlns:r="http://schemas.openxmlformats.org/officeDocument/2006/relationships"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VOLTA”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1941897" y="4154031"/>
        <a:ext cx="1086403" cy="484109"/>
      </dsp:txXfrm>
    </dsp:sp>
    <dsp:sp modelId="{1A9902BE-1778-418A-9DBF-AF0D227FD81E}">
      <dsp:nvSpPr>
        <dsp:cNvPr id="0" name=""/>
        <dsp:cNvSpPr/>
      </dsp:nvSpPr>
      <dsp:spPr>
        <a:xfrm>
          <a:off x="682015" y="27885"/>
          <a:ext cx="4312689" cy="4312689"/>
        </a:xfrm>
        <a:custGeom>
          <a:avLst/>
          <a:gdLst/>
          <a:ahLst/>
          <a:cxnLst/>
          <a:rect l="0" t="0" r="0" b="0"/>
          <a:pathLst>
            <a:path>
              <a:moveTo>
                <a:pt x="1230707" y="4103911"/>
              </a:moveTo>
              <a:arcTo wR="2156344" hR="2156344" stAng="6925245" swAng="516859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0BB0DC-15FE-451F-854D-CD536A7F0B29}">
      <dsp:nvSpPr>
        <dsp:cNvPr id="0" name=""/>
        <dsp:cNvSpPr/>
      </dsp:nvSpPr>
      <dsp:spPr>
        <a:xfrm>
          <a:off x="626928" y="3218073"/>
          <a:ext cx="1352199" cy="75125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1800" b="1" u="sng" kern="1200" dirty="0">
              <a:solidFill>
                <a:schemeClr val="bg1"/>
              </a:solidFill>
              <a:latin typeface="+mj-lt"/>
              <a:hlinkClick xmlns:r="http://schemas.openxmlformats.org/officeDocument/2006/relationships" r:id="rId6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Projekt PAKT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663601" y="3254746"/>
        <a:ext cx="1278853" cy="677911"/>
      </dsp:txXfrm>
    </dsp:sp>
    <dsp:sp modelId="{D3BD74C0-0BDD-4D1E-85C8-CE182B4EF73D}">
      <dsp:nvSpPr>
        <dsp:cNvPr id="0" name=""/>
        <dsp:cNvSpPr/>
      </dsp:nvSpPr>
      <dsp:spPr>
        <a:xfrm>
          <a:off x="749479" y="-115902"/>
          <a:ext cx="4312689" cy="4312689"/>
        </a:xfrm>
        <a:custGeom>
          <a:avLst/>
          <a:gdLst/>
          <a:ahLst/>
          <a:cxnLst/>
          <a:rect l="0" t="0" r="0" b="0"/>
          <a:pathLst>
            <a:path>
              <a:moveTo>
                <a:pt x="349106" y="3332657"/>
              </a:moveTo>
              <a:arcTo wR="2156344" hR="2156344" stAng="8816420" swAng="246018"/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EC7646-2D7F-4316-9800-0C1EB287CE61}">
      <dsp:nvSpPr>
        <dsp:cNvPr id="0" name=""/>
        <dsp:cNvSpPr/>
      </dsp:nvSpPr>
      <dsp:spPr>
        <a:xfrm>
          <a:off x="188493" y="2324722"/>
          <a:ext cx="1479472" cy="75842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800" b="1" u="sng" kern="1200">
              <a:latin typeface="+mj-lt"/>
              <a:hlinkClick xmlns:r="http://schemas.openxmlformats.org/officeDocument/2006/relationships" r:id="rId7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Ekosmart RRP1 -RRP6</a:t>
          </a:r>
          <a:endParaRPr lang="en-US" sz="1800" kern="1200" dirty="0"/>
        </a:p>
      </dsp:txBody>
      <dsp:txXfrm>
        <a:off x="225516" y="2361745"/>
        <a:ext cx="1405426" cy="684374"/>
      </dsp:txXfrm>
    </dsp:sp>
    <dsp:sp modelId="{FE661A9A-FF5C-4FF8-B013-37ECF8922628}">
      <dsp:nvSpPr>
        <dsp:cNvPr id="0" name=""/>
        <dsp:cNvSpPr/>
      </dsp:nvSpPr>
      <dsp:spPr>
        <a:xfrm>
          <a:off x="906280" y="240708"/>
          <a:ext cx="4312689" cy="4312689"/>
        </a:xfrm>
        <a:custGeom>
          <a:avLst/>
          <a:gdLst/>
          <a:ahLst/>
          <a:cxnLst/>
          <a:rect l="0" t="0" r="0" b="0"/>
          <a:pathLst>
            <a:path>
              <a:moveTo>
                <a:pt x="1369" y="2079498"/>
              </a:moveTo>
              <a:arcTo wR="2156344" hR="2156344" stAng="10922538" swAng="707231"/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81288F-9074-4B03-A6D6-5B3515405019}">
      <dsp:nvSpPr>
        <dsp:cNvPr id="0" name=""/>
        <dsp:cNvSpPr/>
      </dsp:nvSpPr>
      <dsp:spPr>
        <a:xfrm>
          <a:off x="337396" y="1125320"/>
          <a:ext cx="1527498" cy="751909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800" b="1" u="sng" kern="1200" dirty="0" err="1">
              <a:solidFill>
                <a:schemeClr val="bg1"/>
              </a:solidFill>
              <a:latin typeface="+mj-lt"/>
              <a:hlinkClick xmlns:r="http://schemas.openxmlformats.org/officeDocument/2006/relationships" r:id="rId8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I_HeERO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374101" y="1162025"/>
        <a:ext cx="1454088" cy="678499"/>
      </dsp:txXfrm>
    </dsp:sp>
    <dsp:sp modelId="{6D48DF70-088E-40D7-8CFB-B31E1D2CE85A}">
      <dsp:nvSpPr>
        <dsp:cNvPr id="0" name=""/>
        <dsp:cNvSpPr/>
      </dsp:nvSpPr>
      <dsp:spPr>
        <a:xfrm>
          <a:off x="1083151" y="-46133"/>
          <a:ext cx="4312689" cy="4312689"/>
        </a:xfrm>
        <a:custGeom>
          <a:avLst/>
          <a:gdLst/>
          <a:ahLst/>
          <a:cxnLst/>
          <a:rect l="0" t="0" r="0" b="0"/>
          <a:pathLst>
            <a:path>
              <a:moveTo>
                <a:pt x="238658" y="1170291"/>
              </a:moveTo>
              <a:arcTo wR="2156344" hR="2156344" stAng="12432704" swAng="204296"/>
            </a:path>
          </a:pathLst>
        </a:cu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AD50AC-F1DF-4F4D-B99F-74BC7C059ABE}">
      <dsp:nvSpPr>
        <dsp:cNvPr id="0" name=""/>
        <dsp:cNvSpPr/>
      </dsp:nvSpPr>
      <dsp:spPr>
        <a:xfrm>
          <a:off x="1026762" y="335049"/>
          <a:ext cx="1414394" cy="67582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1800" b="1" u="sng" kern="1200" dirty="0">
              <a:latin typeface="Calibri Light" panose="020F0302020204030204"/>
              <a:ea typeface="+mn-ea"/>
              <a:cs typeface="+mn-cs"/>
              <a:hlinkClick xmlns:r="http://schemas.openxmlformats.org/officeDocument/2006/relationships" r:id="rId9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KOC</a:t>
          </a:r>
          <a:r>
            <a:rPr lang="sr-Latn-ME" sz="1800" b="1" u="sng" kern="1200" dirty="0">
              <a:latin typeface="Calibri Light" panose="020F0302020204030204"/>
              <a:ea typeface="+mn-ea"/>
              <a:cs typeface="+mn-cs"/>
            </a:rPr>
            <a:t> </a:t>
          </a:r>
          <a:r>
            <a:rPr lang="sr-Latn-ME" sz="1800" b="1" u="sng" kern="1200" dirty="0">
              <a:solidFill>
                <a:schemeClr val="bg1"/>
              </a:solidFill>
              <a:latin typeface="+mj-lt"/>
              <a:hlinkClick xmlns:r="http://schemas.openxmlformats.org/officeDocument/2006/relationships" r:id="rId9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PMiS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1059753" y="368040"/>
        <a:ext cx="1348412" cy="609845"/>
      </dsp:txXfrm>
    </dsp:sp>
    <dsp:sp modelId="{54E5AF17-B629-4615-BD35-C6ACEF06A46B}">
      <dsp:nvSpPr>
        <dsp:cNvPr id="0" name=""/>
        <dsp:cNvSpPr/>
      </dsp:nvSpPr>
      <dsp:spPr>
        <a:xfrm>
          <a:off x="784559" y="256861"/>
          <a:ext cx="4312689" cy="4312689"/>
        </a:xfrm>
        <a:custGeom>
          <a:avLst/>
          <a:gdLst/>
          <a:ahLst/>
          <a:cxnLst/>
          <a:rect l="0" t="0" r="0" b="0"/>
          <a:pathLst>
            <a:path>
              <a:moveTo>
                <a:pt x="1583711" y="77423"/>
              </a:moveTo>
              <a:arcTo wR="2156344" hR="2156344" stAng="15275996" swAng="448920"/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3EC86F-F516-4E49-9FCA-B1B1178BF567}">
      <dsp:nvSpPr>
        <dsp:cNvPr id="0" name=""/>
        <dsp:cNvSpPr/>
      </dsp:nvSpPr>
      <dsp:spPr>
        <a:xfrm rot="16200000">
          <a:off x="174753" y="-174753"/>
          <a:ext cx="2105369" cy="2454875"/>
        </a:xfrm>
        <a:prstGeom prst="round1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800" b="1" kern="1200" dirty="0">
              <a:latin typeface="+mj-lt"/>
            </a:rPr>
            <a:t>SODELOVANJE</a:t>
          </a:r>
        </a:p>
      </dsp:txBody>
      <dsp:txXfrm rot="5400000">
        <a:off x="0" y="0"/>
        <a:ext cx="2454875" cy="1579026"/>
      </dsp:txXfrm>
    </dsp:sp>
    <dsp:sp modelId="{F72F3C4F-0098-4F93-B16A-3A6B3702AC7B}">
      <dsp:nvSpPr>
        <dsp:cNvPr id="0" name=""/>
        <dsp:cNvSpPr/>
      </dsp:nvSpPr>
      <dsp:spPr>
        <a:xfrm>
          <a:off x="2454875" y="0"/>
          <a:ext cx="2454875" cy="2105369"/>
        </a:xfrm>
        <a:prstGeom prst="round1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3333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13333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3333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800" b="1" kern="1200" dirty="0">
              <a:latin typeface="+mj-lt"/>
            </a:rPr>
            <a:t>ODLIČNOST</a:t>
          </a:r>
        </a:p>
      </dsp:txBody>
      <dsp:txXfrm>
        <a:off x="2454875" y="0"/>
        <a:ext cx="2454875" cy="1579026"/>
      </dsp:txXfrm>
    </dsp:sp>
    <dsp:sp modelId="{824942FD-2F04-443C-A37F-515ED82B1B7F}">
      <dsp:nvSpPr>
        <dsp:cNvPr id="0" name=""/>
        <dsp:cNvSpPr/>
      </dsp:nvSpPr>
      <dsp:spPr>
        <a:xfrm rot="10800000">
          <a:off x="0" y="2105369"/>
          <a:ext cx="2454875" cy="2105369"/>
        </a:xfrm>
        <a:prstGeom prst="round1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6667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26667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6667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800" b="1" kern="1200" dirty="0">
              <a:latin typeface="+mj-lt"/>
            </a:rPr>
            <a:t>ZAUPANJE</a:t>
          </a:r>
        </a:p>
      </dsp:txBody>
      <dsp:txXfrm rot="10800000">
        <a:off x="0" y="2631711"/>
        <a:ext cx="2454875" cy="1579026"/>
      </dsp:txXfrm>
    </dsp:sp>
    <dsp:sp modelId="{8F3DADB1-B797-4144-BA54-DD07F7D5090C}">
      <dsp:nvSpPr>
        <dsp:cNvPr id="0" name=""/>
        <dsp:cNvSpPr/>
      </dsp:nvSpPr>
      <dsp:spPr>
        <a:xfrm rot="5400000">
          <a:off x="2629628" y="1930615"/>
          <a:ext cx="2105369" cy="2454875"/>
        </a:xfrm>
        <a:prstGeom prst="round1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satMod val="103000"/>
                <a:lumMod val="102000"/>
                <a:tint val="94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4000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800" b="1" kern="1200" dirty="0">
              <a:latin typeface="+mj-lt"/>
            </a:rPr>
            <a:t>POVEZOVANJE</a:t>
          </a:r>
        </a:p>
      </dsp:txBody>
      <dsp:txXfrm rot="-5400000">
        <a:off x="2454875" y="2631710"/>
        <a:ext cx="2454875" cy="1579026"/>
      </dsp:txXfrm>
    </dsp:sp>
    <dsp:sp modelId="{842B458B-BAD9-4C5D-B424-D005C38DAF40}">
      <dsp:nvSpPr>
        <dsp:cNvPr id="0" name=""/>
        <dsp:cNvSpPr/>
      </dsp:nvSpPr>
      <dsp:spPr>
        <a:xfrm>
          <a:off x="1718412" y="1579026"/>
          <a:ext cx="1472925" cy="1052684"/>
        </a:xfrm>
        <a:prstGeom prst="roundRect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800" b="1" kern="1200" dirty="0">
              <a:solidFill>
                <a:srgbClr val="0070C0"/>
              </a:solidFill>
              <a:latin typeface="+mj-lt"/>
            </a:rPr>
            <a:t>SINERGIJE </a:t>
          </a:r>
          <a:r>
            <a:rPr lang="sl-SI" sz="1800" b="0" kern="1200" dirty="0">
              <a:solidFill>
                <a:srgbClr val="0070C0"/>
              </a:solidFill>
              <a:latin typeface="+mj-lt"/>
            </a:rPr>
            <a:t>verige vrednosti</a:t>
          </a:r>
        </a:p>
      </dsp:txBody>
      <dsp:txXfrm>
        <a:off x="1769800" y="1630414"/>
        <a:ext cx="1370149" cy="94990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9933BE-0A0A-4D0D-B18B-9BBE4198FE5B}">
      <dsp:nvSpPr>
        <dsp:cNvPr id="0" name=""/>
        <dsp:cNvSpPr/>
      </dsp:nvSpPr>
      <dsp:spPr>
        <a:xfrm>
          <a:off x="0" y="1001570"/>
          <a:ext cx="10515600" cy="5292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F29587-412B-408A-91F9-77969944CD59}">
      <dsp:nvSpPr>
        <dsp:cNvPr id="0" name=""/>
        <dsp:cNvSpPr/>
      </dsp:nvSpPr>
      <dsp:spPr>
        <a:xfrm>
          <a:off x="503197" y="60414"/>
          <a:ext cx="10012402" cy="122949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l-SI" sz="1200" b="0" kern="1200" dirty="0">
            <a:solidFill>
              <a:schemeClr val="bg1">
                <a:lumMod val="50000"/>
              </a:schemeClr>
            </a:solidFill>
            <a:latin typeface="Calibri Light" panose="020F0302020204030204" pitchFamily="34" charset="0"/>
            <a:cs typeface="Calibri Light" panose="020F0302020204030204" pitchFamily="34" charset="0"/>
          </a:endParaRP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V procesu osredotočanja 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- prehod iz 6 industrijskih vertikal v 5 industrijskih vertikal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l-SI" sz="2800" b="0" kern="1200" dirty="0">
            <a:solidFill>
              <a:schemeClr val="bg1">
                <a:lumMod val="50000"/>
              </a:schemeClr>
            </a:solidFill>
            <a:latin typeface="+mj-lt"/>
          </a:endParaRPr>
        </a:p>
      </dsp:txBody>
      <dsp:txXfrm>
        <a:off x="563216" y="120433"/>
        <a:ext cx="9892364" cy="1109455"/>
      </dsp:txXfrm>
    </dsp:sp>
    <dsp:sp modelId="{77117E86-FC33-4C71-90AE-417E72BC027D}">
      <dsp:nvSpPr>
        <dsp:cNvPr id="0" name=""/>
        <dsp:cNvSpPr/>
      </dsp:nvSpPr>
      <dsp:spPr>
        <a:xfrm>
          <a:off x="0" y="2139288"/>
          <a:ext cx="10515600" cy="5292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638E5C-CDD0-44A0-9A02-B5C86EBAD343}">
      <dsp:nvSpPr>
        <dsp:cNvPr id="0" name=""/>
        <dsp:cNvSpPr/>
      </dsp:nvSpPr>
      <dsp:spPr>
        <a:xfrm>
          <a:off x="496230" y="1619231"/>
          <a:ext cx="10012402" cy="805077"/>
        </a:xfrm>
        <a:prstGeom prst="roundRect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12 fokusnih področij</a:t>
          </a:r>
          <a:endParaRPr lang="sl-SI" sz="2800" b="0" i="0" kern="1200" dirty="0">
            <a:solidFill>
              <a:prstClr val="white">
                <a:lumMod val="50000"/>
              </a:prstClr>
            </a:solidFill>
            <a:latin typeface="Calibri Light" panose="020F0302020204030204"/>
            <a:ea typeface="+mn-ea"/>
            <a:cs typeface="+mn-cs"/>
          </a:endParaRPr>
        </a:p>
      </dsp:txBody>
      <dsp:txXfrm>
        <a:off x="535531" y="1658532"/>
        <a:ext cx="9933800" cy="726475"/>
      </dsp:txXfrm>
    </dsp:sp>
    <dsp:sp modelId="{75AB5B05-2B99-480E-A21F-8AC201A7E059}">
      <dsp:nvSpPr>
        <dsp:cNvPr id="0" name=""/>
        <dsp:cNvSpPr/>
      </dsp:nvSpPr>
      <dsp:spPr>
        <a:xfrm>
          <a:off x="0" y="3446606"/>
          <a:ext cx="10515600" cy="5292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851562-87A9-40FD-85FF-265134DDD615}">
      <dsp:nvSpPr>
        <dsp:cNvPr id="0" name=""/>
        <dsp:cNvSpPr/>
      </dsp:nvSpPr>
      <dsp:spPr>
        <a:xfrm>
          <a:off x="500620" y="2781888"/>
          <a:ext cx="10012402" cy="941633"/>
        </a:xfrm>
        <a:prstGeom prst="roundRect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800" b="0" kern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rPr>
            <a:t>41 produktnih smeri</a:t>
          </a:r>
          <a:endParaRPr lang="sl-SI" sz="2800" b="0" i="0" kern="1200" dirty="0">
            <a:solidFill>
              <a:prstClr val="white">
                <a:lumMod val="50000"/>
              </a:prstClr>
            </a:solidFill>
            <a:latin typeface="Calibri Light" panose="020F0302020204030204"/>
            <a:ea typeface="+mn-ea"/>
            <a:cs typeface="+mn-cs"/>
          </a:endParaRPr>
        </a:p>
      </dsp:txBody>
      <dsp:txXfrm>
        <a:off x="546587" y="2827855"/>
        <a:ext cx="9920468" cy="84969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9933BE-0A0A-4D0D-B18B-9BBE4198FE5B}">
      <dsp:nvSpPr>
        <dsp:cNvPr id="0" name=""/>
        <dsp:cNvSpPr/>
      </dsp:nvSpPr>
      <dsp:spPr>
        <a:xfrm>
          <a:off x="0" y="2444806"/>
          <a:ext cx="10515600" cy="7777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F29587-412B-408A-91F9-77969944CD59}">
      <dsp:nvSpPr>
        <dsp:cNvPr id="0" name=""/>
        <dsp:cNvSpPr/>
      </dsp:nvSpPr>
      <dsp:spPr>
        <a:xfrm>
          <a:off x="503197" y="2129171"/>
          <a:ext cx="10012402" cy="867374"/>
        </a:xfrm>
        <a:prstGeom prst="roundRect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35" tIns="0" rIns="28443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800" b="1" kern="1200" dirty="0">
              <a:solidFill>
                <a:prstClr val="white">
                  <a:lumMod val="50000"/>
                </a:prst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(FP1) Operativni in nadzorni sistemi </a:t>
          </a:r>
          <a:r>
            <a:rPr lang="sr-Latn-ME" sz="2800" b="1" kern="1200" dirty="0" err="1">
              <a:solidFill>
                <a:prstClr val="white">
                  <a:lumMod val="50000"/>
                </a:prst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Varnega</a:t>
          </a:r>
          <a:r>
            <a:rPr lang="sr-Latn-ME" sz="2800" b="1" kern="1200" dirty="0">
              <a:solidFill>
                <a:prstClr val="white">
                  <a:lumMod val="50000"/>
                </a:prst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 </a:t>
          </a:r>
          <a:r>
            <a:rPr lang="sr-Latn-ME" sz="2800" b="1" kern="1200" dirty="0" err="1">
              <a:solidFill>
                <a:prstClr val="white">
                  <a:lumMod val="50000"/>
                </a:prstClr>
              </a:solidFill>
              <a:latin typeface="Calibri Light" panose="020F0302020204030204" pitchFamily="34" charset="0"/>
              <a:ea typeface="+mn-ea"/>
              <a:cs typeface="Calibri Light" panose="020F0302020204030204" pitchFamily="34" charset="0"/>
            </a:rPr>
            <a:t>mesta</a:t>
          </a:r>
          <a:endParaRPr lang="sl-SI" sz="2800" b="1" kern="1200" dirty="0">
            <a:solidFill>
              <a:prstClr val="white">
                <a:lumMod val="50000"/>
              </a:prstClr>
            </a:solidFill>
            <a:latin typeface="Calibri Light" panose="020F0302020204030204" pitchFamily="34" charset="0"/>
            <a:ea typeface="+mn-ea"/>
            <a:cs typeface="Calibri Light" panose="020F0302020204030204" pitchFamily="34" charset="0"/>
          </a:endParaRPr>
        </a:p>
      </dsp:txBody>
      <dsp:txXfrm>
        <a:off x="545539" y="2171513"/>
        <a:ext cx="9927718" cy="7826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F65E65-3D73-40E5-BFB2-DC6E76EA5CBB}" type="datetimeFigureOut">
              <a:rPr lang="sl-SI" smtClean="0"/>
              <a:t>19. 04. 2021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39838"/>
            <a:ext cx="59563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AB8CAA-9EE2-418D-BD4F-8F025E1C623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43891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0389985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10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500117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sl-SI" sz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11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1962007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AB8CAA-9EE2-418D-BD4F-8F025E1C6232}" type="slidenum">
              <a:rPr kumimoji="0" lang="sl-SI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sl-SI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F707D3AF-CF05-4B67-821B-E830C2B77F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sl-SI" sz="1200" b="1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6769D2-423C-4276-83D7-8AB18A2C025A}"/>
              </a:ext>
            </a:extLst>
          </p:cNvPr>
          <p:cNvSpPr/>
          <p:nvPr/>
        </p:nvSpPr>
        <p:spPr>
          <a:xfrm>
            <a:off x="371897" y="7678545"/>
            <a:ext cx="3728388" cy="5424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 okviru SRIP PMiS je bilo organiziranih več delavnic, srečanj in seminarjev, v sodelovanju </a:t>
            </a:r>
            <a:r>
              <a:rPr kumimoji="0" lang="sl-SI" sz="1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 IKT Horizontalno mrežo (IKT HM) oziroma z drugimi SRIP-i.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 aprilu (12. 4. 2018) je na IJS-ju potekala delavnica v </a:t>
            </a:r>
            <a:r>
              <a:rPr kumimoji="0" lang="sl-SI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soorganizaciji</a:t>
            </a: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 SRIP </a:t>
            </a:r>
            <a:r>
              <a:rPr kumimoji="0" lang="sl-SI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ToP</a:t>
            </a: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na temo:</a:t>
            </a: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»Kako prijaviti projekt za razpis JR RRI2«.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 juniju (12. 6. 2018) je bila v Kranjski Gori delavnica skupaj s SRIP Turizem na temo: “Energetsko upravljanje stavb”.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 </a:t>
            </a:r>
            <a:r>
              <a:rPr kumimoji="0" lang="sl-SI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soorganizaciji</a:t>
            </a: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Centra energetsko učinkovitih rešitev (CER), Evropske Komisije, MGRT, MZZ, IJS in SRIP PMiS je bil v juniju (1. 6. 2018, EU Hiša) izveden dogodek: "Predstavitev možnosti vključevanja zasebnega sektorja v zunanje finančne instrumente Evropske unije, s poudarkom na področju energije."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Soorganizacija</a:t>
            </a: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IKT Horizontalne mreže in GZS, SRIP PMiS na 31. mednarodni Blejski e-konferenci »</a:t>
            </a:r>
            <a:r>
              <a:rPr kumimoji="0" lang="sl-SI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Digital</a:t>
            </a: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sl-SI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Transformation</a:t>
            </a: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Meeting </a:t>
            </a:r>
            <a:r>
              <a:rPr kumimoji="0" lang="sl-SI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</a:t>
            </a: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sl-SI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challenges</a:t>
            </a: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« (17.-20. 6. 2018).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8940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13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013225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14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125690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sl-SI" sz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15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097142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sl-SI" sz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16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667053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spcBef>
                <a:spcPts val="1000"/>
              </a:spcBef>
            </a:pPr>
            <a:endParaRPr lang="sl-SI" sz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17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905848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sl-SI" sz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18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1702875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19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21414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4152427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20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140361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21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749002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22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41742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sl-SI" sz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23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14505864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sl-SI" sz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24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2710991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sl-SI" sz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25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5813288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sl-SI" sz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26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3484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27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62417702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28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43300824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29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30851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2460349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sl-SI" sz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30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1562912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sl-SI" sz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31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8344438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sl-SI" sz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32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64724385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33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7769384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sl-SI" sz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34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1116653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sl-SI" sz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35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2004036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sl-SI" sz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36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04040401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sl-SI" sz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37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3694871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sl-SI" sz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38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6639423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39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0058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4813458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sl-SI" sz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40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06379246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sl-SI" sz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41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42166981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sl-SI" sz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42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6919894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43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14559260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sz="1200" kern="1200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44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147287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/>
              <a:t>konec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45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96267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797261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sl-SI" sz="1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789834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AB8CAA-9EE2-418D-BD4F-8F025E1C6232}" type="slidenum">
              <a:rPr kumimoji="0" lang="sl-SI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sl-SI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F707D3AF-CF05-4B67-821B-E830C2B77F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6769D2-423C-4276-83D7-8AB18A2C025A}"/>
              </a:ext>
            </a:extLst>
          </p:cNvPr>
          <p:cNvSpPr/>
          <p:nvPr/>
        </p:nvSpPr>
        <p:spPr>
          <a:xfrm>
            <a:off x="371897" y="7678545"/>
            <a:ext cx="3728388" cy="5424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 okviru SRIP PMiS je bilo organiziranih več delavnic, srečanj in seminarjev, v sodelovanju </a:t>
            </a:r>
            <a:r>
              <a:rPr kumimoji="0" lang="sl-SI" sz="1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 IKT Horizontalno mrežo (IKT HM) oziroma z drugimi SRIP-i.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 aprilu (12. 4. 2018) je na IJS-ju potekala delavnica v </a:t>
            </a:r>
            <a:r>
              <a:rPr kumimoji="0" lang="sl-SI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soorganizaciji</a:t>
            </a: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 SRIP </a:t>
            </a:r>
            <a:r>
              <a:rPr kumimoji="0" lang="sl-SI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ToP</a:t>
            </a: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na temo:</a:t>
            </a: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»Kako prijaviti projekt za razpis JR RRI2«.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 juniju (12. 6. 2018) je bila v Kranjski Gori delavnica skupaj s SRIP Turizem na temo: “Energetsko upravljanje stavb”.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 </a:t>
            </a:r>
            <a:r>
              <a:rPr kumimoji="0" lang="sl-SI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soorganizaciji</a:t>
            </a: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Centra energetsko učinkovitih rešitev (CER), Evropske Komisije, MGRT, MZZ, IJS in SRIP PMiS je bil v juniju (1. 6. 2018, EU Hiša) izveden dogodek: "Predstavitev možnosti vključevanja zasebnega sektorja v zunanje finančne instrumente Evropske unije, s poudarkom na področju energije."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Soorganizacija</a:t>
            </a: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IKT Horizontalne mreže in GZS, SRIP PMiS na 31. mednarodni Blejski e-konferenci »</a:t>
            </a:r>
            <a:r>
              <a:rPr kumimoji="0" lang="sl-SI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Digital</a:t>
            </a: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sl-SI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Transformation</a:t>
            </a: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Meeting </a:t>
            </a:r>
            <a:r>
              <a:rPr kumimoji="0" lang="sl-SI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</a:t>
            </a: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sl-SI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challenges</a:t>
            </a: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« (17.-20. 6. 2018).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51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8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730778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sl-SI" sz="1200" b="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AB8CAA-9EE2-418D-BD4F-8F025E1C6232}" type="slidenum">
              <a:rPr lang="sl-SI" smtClean="0"/>
              <a:t>9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76657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6. 11. 2018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DE3C-E95A-41FD-940B-FA80E61319A6}" type="slidenum">
              <a:rPr lang="sl-SI" smtClean="0"/>
              <a:t>‹#›</a:t>
            </a:fld>
            <a:endParaRPr lang="sl-SI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DD5EB66-37AE-4956-8516-0792FDADA7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1415" y="381726"/>
            <a:ext cx="7349170" cy="559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4567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6. 11. 2018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DE3C-E95A-41FD-940B-FA80E61319A6}" type="slidenum">
              <a:rPr lang="sl-SI" smtClean="0"/>
              <a:t>‹#›</a:t>
            </a:fld>
            <a:endParaRPr lang="sl-SI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DDFD832D-916B-4E88-8BCD-9845DFFF04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909" y="99553"/>
            <a:ext cx="5599336" cy="4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3372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6. 11. 2018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DE3C-E95A-41FD-940B-FA80E61319A6}" type="slidenum">
              <a:rPr lang="sl-SI" smtClean="0"/>
              <a:t>‹#›</a:t>
            </a:fld>
            <a:endParaRPr lang="sl-SI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DDFD832D-916B-4E88-8BCD-9845DFFF04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909" y="99553"/>
            <a:ext cx="5599336" cy="4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4005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6. 11. 2018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DE3C-E95A-41FD-940B-FA80E61319A6}" type="slidenum">
              <a:rPr lang="sl-SI" smtClean="0"/>
              <a:t>‹#›</a:t>
            </a:fld>
            <a:endParaRPr lang="sl-SI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DDFD832D-916B-4E88-8BCD-9845DFFF04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909" y="99553"/>
            <a:ext cx="5599336" cy="4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7584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6. 11. 2018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DE3C-E95A-41FD-940B-FA80E61319A6}" type="slidenum">
              <a:rPr lang="sl-SI" smtClean="0"/>
              <a:t>‹#›</a:t>
            </a:fld>
            <a:endParaRPr lang="sl-SI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DDFD832D-916B-4E88-8BCD-9845DFFF04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909" y="99553"/>
            <a:ext cx="5599336" cy="4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3780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6. 11. 2018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DE3C-E95A-41FD-940B-FA80E61319A6}" type="slidenum">
              <a:rPr lang="sl-SI" smtClean="0"/>
              <a:t>‹#›</a:t>
            </a:fld>
            <a:endParaRPr lang="sl-SI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DDFD832D-916B-4E88-8BCD-9845DFFF04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909" y="99553"/>
            <a:ext cx="5599336" cy="4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39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6. 11. 2018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DE3C-E95A-41FD-940B-FA80E61319A6}" type="slidenum">
              <a:rPr lang="sl-SI" smtClean="0"/>
              <a:t>‹#›</a:t>
            </a:fld>
            <a:endParaRPr lang="sl-SI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DDFD832D-916B-4E88-8BCD-9845DFFF04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909" y="99553"/>
            <a:ext cx="5599336" cy="4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7456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6. 11. 2018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DE3C-E95A-41FD-940B-FA80E61319A6}" type="slidenum">
              <a:rPr lang="sl-SI" smtClean="0"/>
              <a:t>‹#›</a:t>
            </a:fld>
            <a:endParaRPr lang="sl-SI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DFD832D-916B-4E88-8BCD-9845DFFF04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909" y="99553"/>
            <a:ext cx="5599336" cy="4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4358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6. 11. 2018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DE3C-E95A-41FD-940B-FA80E61319A6}" type="slidenum">
              <a:rPr lang="sl-SI" smtClean="0"/>
              <a:t>‹#›</a:t>
            </a:fld>
            <a:endParaRPr lang="sl-SI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DDFD832D-916B-4E88-8BCD-9845DFFF04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909" y="99553"/>
            <a:ext cx="5599336" cy="4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3818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6. 11. 2018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DE3C-E95A-41FD-940B-FA80E61319A6}" type="slidenum">
              <a:rPr lang="sl-SI" smtClean="0"/>
              <a:t>‹#›</a:t>
            </a:fld>
            <a:endParaRPr lang="sl-SI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DDFD832D-916B-4E88-8BCD-9845DFFF04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909" y="99553"/>
            <a:ext cx="5599336" cy="4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487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/>
              <a:t>6. 11. 2018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DE3C-E95A-41FD-940B-FA80E61319A6}" type="slidenum">
              <a:rPr lang="sl-SI" smtClean="0"/>
              <a:t>‹#›</a:t>
            </a:fld>
            <a:endParaRPr lang="sl-SI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DDFD832D-916B-4E88-8BCD-9845DFFF04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909" y="99553"/>
            <a:ext cx="5599336" cy="4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4481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l-SI"/>
              <a:t>6. 11. 2018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8BDE3C-E95A-41FD-940B-FA80E61319A6}" type="slidenum">
              <a:rPr lang="sl-SI" smtClean="0"/>
              <a:t>‹#›</a:t>
            </a:fld>
            <a:endParaRPr lang="sl-SI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3A6461B-979C-4F6D-9073-EEFE8B88DAF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45723" y="6122171"/>
            <a:ext cx="1145455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>
            <a:extLst>
              <a:ext uri="{FF2B5EF4-FFF2-40B4-BE49-F238E27FC236}">
                <a16:creationId xmlns:a16="http://schemas.microsoft.com/office/drawing/2014/main" id="{1C915A5D-A397-4E17-A917-BA384CAC95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2141" y="6154303"/>
            <a:ext cx="1707916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>
            <a:extLst>
              <a:ext uri="{FF2B5EF4-FFF2-40B4-BE49-F238E27FC236}">
                <a16:creationId xmlns:a16="http://schemas.microsoft.com/office/drawing/2014/main" id="{DD601CF5-3879-4E97-BA99-42A3981618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364" y="6122171"/>
            <a:ext cx="1224551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1">
            <a:extLst>
              <a:ext uri="{FF2B5EF4-FFF2-40B4-BE49-F238E27FC236}">
                <a16:creationId xmlns:a16="http://schemas.microsoft.com/office/drawing/2014/main" id="{EA855DE5-5144-46A3-B846-92A1B0ED1F11}"/>
              </a:ext>
            </a:extLst>
          </p:cNvPr>
          <p:cNvSpPr/>
          <p:nvPr userDrawn="1"/>
        </p:nvSpPr>
        <p:spPr>
          <a:xfrm>
            <a:off x="1524000" y="6592203"/>
            <a:ext cx="9144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l-SI" sz="1000" dirty="0"/>
              <a:t>Naložbo sofinancirata Republika Slovenija in Evropska Unija iz Evropskega sklada za regionalni razvoj. </a:t>
            </a:r>
          </a:p>
        </p:txBody>
      </p:sp>
      <p:pic>
        <p:nvPicPr>
          <p:cNvPr id="12" name="Slika 1">
            <a:extLst>
              <a:ext uri="{FF2B5EF4-FFF2-40B4-BE49-F238E27FC236}">
                <a16:creationId xmlns:a16="http://schemas.microsoft.com/office/drawing/2014/main" id="{65AE93C8-C7B5-4913-87EB-0A4E1219C049}"/>
              </a:ext>
            </a:extLst>
          </p:cNvPr>
          <p:cNvPicPr/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283" y="6178246"/>
            <a:ext cx="729906" cy="360000"/>
          </a:xfrm>
          <a:prstGeom prst="rect">
            <a:avLst/>
          </a:prstGeom>
        </p:spPr>
      </p:pic>
      <p:pic>
        <p:nvPicPr>
          <p:cNvPr id="13" name="image45.jpeg" descr="naslovna slika 1">
            <a:extLst>
              <a:ext uri="{FF2B5EF4-FFF2-40B4-BE49-F238E27FC236}">
                <a16:creationId xmlns:a16="http://schemas.microsoft.com/office/drawing/2014/main" id="{5B69C8F2-6A90-43DF-8993-622196573BB6}"/>
              </a:ext>
            </a:extLst>
          </p:cNvPr>
          <p:cNvPicPr/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11453747" y="5220833"/>
            <a:ext cx="552162" cy="1500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366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19.pn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20.svg"/><Relationship Id="rId9" Type="http://schemas.microsoft.com/office/2007/relationships/diagramDrawing" Target="../diagrams/drawing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microsoft.com/office/2007/relationships/diagramDrawing" Target="../diagrams/drawing7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6.xml"/><Relationship Id="rId11" Type="http://schemas.openxmlformats.org/officeDocument/2006/relationships/diagramColors" Target="../diagrams/colors7.xml"/><Relationship Id="rId5" Type="http://schemas.openxmlformats.org/officeDocument/2006/relationships/diagramQuickStyle" Target="../diagrams/quickStyle6.xml"/><Relationship Id="rId10" Type="http://schemas.openxmlformats.org/officeDocument/2006/relationships/diagramQuickStyle" Target="../diagrams/quickStyle7.xml"/><Relationship Id="rId4" Type="http://schemas.openxmlformats.org/officeDocument/2006/relationships/diagramLayout" Target="../diagrams/layout6.xml"/><Relationship Id="rId9" Type="http://schemas.openxmlformats.org/officeDocument/2006/relationships/diagramLayout" Target="../diagrams/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safe112.eu/about-safe/" TargetMode="External"/><Relationship Id="rId7" Type="http://schemas.openxmlformats.org/officeDocument/2006/relationships/hyperlink" Target="https://eur03.safelinks.protection.outlook.com/?url=https://www.resilocproject.eu/&amp;data=04|01|robnik@iskratel.si|474f2039de71453647c408d8fdbe0c1c|ef537a94c4d24de088aabe7864d39c96|0|0|637538339976992611|Unknown|TWFpbGZsb3d8eyJWIjoiMC4wLjAwMDAiLCJQIjoiV2luMzIiLCJBTiI6Ik1haWwiLCJXVCI6Mn0%3D|1000&amp;sdata=0Dhr7vv6s6Zd%2BamHwRYs5smKjWLjRPoovqOIrMHIgUo%3D&amp;reserved=0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ur03.safelinks.protection.outlook.com/?url=http://www.ebralec.si/&amp;data=04|01|robnik@iskratel.si|2eee53c66c3b4b29fb0308d8fdd65e77|ef537a94c4d24de088aabe7864d39c96|0|0|637538444444169123|Unknown|TWFpbGZsb3d8eyJWIjoiMC4wLjAwMDAiLCJQIjoiV2luMzIiLCJBTiI6Ik1haWwiLCJXVCI6Mn0%3D|1000&amp;sdata=FDPvF6AL1EcQXJ7XsOKgLSmb%2BJq6MJKOUfRWMFN2Pfw%3D&amp;reserved=0" TargetMode="External"/><Relationship Id="rId5" Type="http://schemas.openxmlformats.org/officeDocument/2006/relationships/hyperlink" Target="https://eena.org/knowledge-hub/press-releases/ng-ecall-plugtests-2020-registration-open/" TargetMode="External"/><Relationship Id="rId4" Type="http://schemas.openxmlformats.org/officeDocument/2006/relationships/hyperlink" Target="https://eena.org/document/pemea-project-phase-ii-report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5gvarnost.iskratel.com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ipot.si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Relationship Id="rId9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Relationship Id="rId9" Type="http://schemas.microsoft.com/office/2007/relationships/hdphoto" Target="../media/hdphoto2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1.xml"/><Relationship Id="rId7" Type="http://schemas.microsoft.com/office/2007/relationships/diagramDrawing" Target="../diagrams/drawing21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1.xml"/><Relationship Id="rId5" Type="http://schemas.openxmlformats.org/officeDocument/2006/relationships/diagramQuickStyle" Target="../diagrams/quickStyle21.xml"/><Relationship Id="rId4" Type="http://schemas.openxmlformats.org/officeDocument/2006/relationships/diagramLayout" Target="../diagrams/layout2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4" Type="http://schemas.openxmlformats.org/officeDocument/2006/relationships/diagramLayout" Target="../diagrams/layout2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3.xml"/><Relationship Id="rId7" Type="http://schemas.microsoft.com/office/2007/relationships/diagramDrawing" Target="../diagrams/drawing23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3.xml"/><Relationship Id="rId5" Type="http://schemas.openxmlformats.org/officeDocument/2006/relationships/diagramQuickStyle" Target="../diagrams/quickStyle23.xml"/><Relationship Id="rId4" Type="http://schemas.openxmlformats.org/officeDocument/2006/relationships/diagramLayout" Target="../diagrams/layout2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4.xml"/><Relationship Id="rId7" Type="http://schemas.microsoft.com/office/2007/relationships/diagramDrawing" Target="../diagrams/drawing24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4.xml"/><Relationship Id="rId5" Type="http://schemas.openxmlformats.org/officeDocument/2006/relationships/diagramQuickStyle" Target="../diagrams/quickStyle24.xml"/><Relationship Id="rId4" Type="http://schemas.openxmlformats.org/officeDocument/2006/relationships/diagramLayout" Target="../diagrams/layout2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5.xml"/><Relationship Id="rId7" Type="http://schemas.microsoft.com/office/2007/relationships/diagramDrawing" Target="../diagrams/drawing25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5.xml"/><Relationship Id="rId5" Type="http://schemas.openxmlformats.org/officeDocument/2006/relationships/diagramQuickStyle" Target="../diagrams/quickStyle25.xml"/><Relationship Id="rId4" Type="http://schemas.openxmlformats.org/officeDocument/2006/relationships/diagramLayout" Target="../diagrams/layout25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diagramData" Target="../diagrams/data26.xml"/><Relationship Id="rId7" Type="http://schemas.microsoft.com/office/2007/relationships/diagramDrawing" Target="../diagrams/drawing26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6.xml"/><Relationship Id="rId5" Type="http://schemas.openxmlformats.org/officeDocument/2006/relationships/diagramQuickStyle" Target="../diagrams/quickStyle26.xml"/><Relationship Id="rId4" Type="http://schemas.openxmlformats.org/officeDocument/2006/relationships/diagramLayout" Target="../diagrams/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7.xml"/><Relationship Id="rId7" Type="http://schemas.microsoft.com/office/2007/relationships/diagramDrawing" Target="../diagrams/drawing27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7.xml"/><Relationship Id="rId5" Type="http://schemas.openxmlformats.org/officeDocument/2006/relationships/diagramQuickStyle" Target="../diagrams/quickStyle27.xml"/><Relationship Id="rId4" Type="http://schemas.openxmlformats.org/officeDocument/2006/relationships/diagramLayout" Target="../diagrams/layout2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8.xml"/><Relationship Id="rId7" Type="http://schemas.microsoft.com/office/2007/relationships/diagramDrawing" Target="../diagrams/drawing28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8.xml"/><Relationship Id="rId5" Type="http://schemas.openxmlformats.org/officeDocument/2006/relationships/diagramQuickStyle" Target="../diagrams/quickStyle28.xml"/><Relationship Id="rId4" Type="http://schemas.openxmlformats.org/officeDocument/2006/relationships/diagramLayout" Target="../diagrams/layout2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9.xml"/><Relationship Id="rId7" Type="http://schemas.microsoft.com/office/2007/relationships/diagramDrawing" Target="../diagrams/drawing29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9.xml"/><Relationship Id="rId5" Type="http://schemas.openxmlformats.org/officeDocument/2006/relationships/diagramQuickStyle" Target="../diagrams/quickStyle29.xml"/><Relationship Id="rId4" Type="http://schemas.openxmlformats.org/officeDocument/2006/relationships/diagramLayout" Target="../diagrams/layout29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diagramData" Target="../diagrams/data30.xml"/><Relationship Id="rId7" Type="http://schemas.microsoft.com/office/2007/relationships/diagramDrawing" Target="../diagrams/drawing30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0.xml"/><Relationship Id="rId5" Type="http://schemas.openxmlformats.org/officeDocument/2006/relationships/diagramQuickStyle" Target="../diagrams/quickStyle30.xml"/><Relationship Id="rId4" Type="http://schemas.openxmlformats.org/officeDocument/2006/relationships/diagramLayout" Target="../diagrams/layout3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microsoft.com/office/2007/relationships/hdphoto" Target="../media/hdphoto1.wdp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hyperlink" Target="mailto:nevenka.cukjati@ijs.si" TargetMode="Externa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pmis@ijs.si" TargetMode="External"/><Relationship Id="rId5" Type="http://schemas.openxmlformats.org/officeDocument/2006/relationships/hyperlink" Target="http://pmis.ijs.si/" TargetMode="Externa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5.jpe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26369" y="1262409"/>
            <a:ext cx="11284212" cy="903275"/>
          </a:xfrm>
        </p:spPr>
        <p:txBody>
          <a:bodyPr>
            <a:normAutofit/>
          </a:bodyPr>
          <a:lstStyle/>
          <a:p>
            <a:r>
              <a:rPr lang="sl-SI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Strateško razvojno inovacijsko partnerstvo za pametna mesta in skupnosti</a:t>
            </a:r>
            <a:br>
              <a:rPr lang="sl-SI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sl-SI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196019" y="4692316"/>
            <a:ext cx="9944912" cy="1131875"/>
          </a:xfrm>
        </p:spPr>
        <p:txBody>
          <a:bodyPr>
            <a:normAutofit lnSpcReduction="10000"/>
          </a:bodyPr>
          <a:lstStyle/>
          <a:p>
            <a:endParaRPr lang="sl-SI" dirty="0">
              <a:latin typeface="+mj-lt"/>
            </a:endParaRPr>
          </a:p>
          <a:p>
            <a:pPr marL="342866" indent="-342866" defTabSz="457154">
              <a:lnSpc>
                <a:spcPct val="80000"/>
              </a:lnSpc>
              <a:spcBef>
                <a:spcPct val="20000"/>
              </a:spcBef>
            </a:pPr>
            <a:r>
              <a:rPr lang="sl-SI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Nevenka Cukjati, Matjaž Logar</a:t>
            </a:r>
          </a:p>
          <a:p>
            <a:pPr marL="342866" indent="-342866" defTabSz="457154">
              <a:lnSpc>
                <a:spcPct val="80000"/>
              </a:lnSpc>
              <a:spcBef>
                <a:spcPct val="20000"/>
              </a:spcBef>
            </a:pPr>
            <a:r>
              <a:rPr lang="sl-SI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19. 4. 2021</a:t>
            </a:r>
            <a:endParaRPr lang="sl-SI" sz="200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0B4681F9-CABE-40CF-B35D-52C99DB5D125}"/>
              </a:ext>
            </a:extLst>
          </p:cNvPr>
          <p:cNvSpPr txBox="1">
            <a:spLocks/>
          </p:cNvSpPr>
          <p:nvPr/>
        </p:nvSpPr>
        <p:spPr>
          <a:xfrm>
            <a:off x="759993" y="2352171"/>
            <a:ext cx="10816964" cy="215365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sz="4800" b="1" dirty="0">
                <a:solidFill>
                  <a:srgbClr val="0070C0"/>
                </a:solidFill>
              </a:rPr>
              <a:t>Prenova </a:t>
            </a:r>
          </a:p>
          <a:p>
            <a:r>
              <a:rPr lang="sl-SI" sz="4800" b="1" dirty="0">
                <a:solidFill>
                  <a:srgbClr val="0070C0"/>
                </a:solidFill>
              </a:rPr>
              <a:t>Strategije pametne specializacije S4 </a:t>
            </a:r>
          </a:p>
          <a:p>
            <a:r>
              <a:rPr lang="sl-SI" sz="4800" b="1" dirty="0">
                <a:solidFill>
                  <a:srgbClr val="0070C0"/>
                </a:solidFill>
              </a:rPr>
              <a:t>2021- 2027</a:t>
            </a:r>
            <a:br>
              <a:rPr lang="sl-SI" sz="4800" b="1" dirty="0">
                <a:solidFill>
                  <a:srgbClr val="0070C0"/>
                </a:solidFill>
              </a:rPr>
            </a:br>
            <a:endParaRPr lang="sl-SI" sz="4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306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351"/>
    </mc:Choice>
    <mc:Fallback xmlns="">
      <p:transition spd="slow" advTm="2935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663" y="1039645"/>
            <a:ext cx="4551948" cy="1325563"/>
          </a:xfrm>
        </p:spPr>
        <p:txBody>
          <a:bodyPr>
            <a:normAutofit fontScale="90000"/>
          </a:bodyPr>
          <a:lstStyle/>
          <a:p>
            <a:r>
              <a:rPr lang="sl-SI" dirty="0"/>
              <a:t>Ekonomski potencial SRIP PMiS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265928137"/>
              </p:ext>
            </p:extLst>
          </p:nvPr>
        </p:nvGraphicFramePr>
        <p:xfrm>
          <a:off x="2485292" y="637674"/>
          <a:ext cx="8619855" cy="5404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DE3C-E95A-41FD-940B-FA80E61319A6}" type="slidenum">
              <a:rPr lang="sl-SI" smtClean="0"/>
              <a:t>10</a:t>
            </a:fld>
            <a:endParaRPr lang="sl-SI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737F3B-6843-49EC-BE5D-31196090783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6548" y="3762490"/>
            <a:ext cx="3380181" cy="20558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22199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296"/>
    </mc:Choice>
    <mc:Fallback xmlns="">
      <p:transition spd="slow" advTm="9296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oljeZBesedilom 25">
            <a:extLst>
              <a:ext uri="{FF2B5EF4-FFF2-40B4-BE49-F238E27FC236}">
                <a16:creationId xmlns:a16="http://schemas.microsoft.com/office/drawing/2014/main" id="{76701091-A6FB-43C6-86EF-7275252FF83F}"/>
              </a:ext>
            </a:extLst>
          </p:cNvPr>
          <p:cNvSpPr txBox="1"/>
          <p:nvPr/>
        </p:nvSpPr>
        <p:spPr>
          <a:xfrm>
            <a:off x="540424" y="3037251"/>
            <a:ext cx="4431322" cy="2954655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l-SI" sz="2800" dirty="0">
                <a:solidFill>
                  <a:srgbClr val="0070C0"/>
                </a:solidFill>
                <a:latin typeface="+mj-lt"/>
              </a:rPr>
              <a:t>Industrijske vertikale</a:t>
            </a:r>
            <a:br>
              <a:rPr kumimoji="0" lang="sl-SI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</a:br>
            <a:endParaRPr kumimoji="0" lang="sl-SI" sz="7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sl-SI" sz="2400" dirty="0">
                <a:solidFill>
                  <a:prstClr val="white">
                    <a:lumMod val="50000"/>
                  </a:prstClr>
                </a:solidFill>
                <a:latin typeface="Calibri Light" panose="020F0302020204030204"/>
              </a:rPr>
              <a:t>Energetska in </a:t>
            </a:r>
            <a:r>
              <a:rPr kumimoji="0" lang="sl-SI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druga oskrba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sl-SI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Zdravje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sl-SI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Mobilnost, transport in logistika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sl-SI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Varnost</a:t>
            </a:r>
          </a:p>
          <a:p>
            <a:pPr marL="285750" lvl="0" indent="-285750">
              <a:buFont typeface="Courier New" panose="02070309020205020404" pitchFamily="49" charset="0"/>
              <a:buChar char="o"/>
              <a:defRPr/>
            </a:pPr>
            <a:r>
              <a:rPr lang="sv-SE" sz="2400" dirty="0">
                <a:solidFill>
                  <a:prstClr val="white">
                    <a:lumMod val="50000"/>
                  </a:prstClr>
                </a:solidFill>
                <a:latin typeface="Calibri Light" panose="020F0302020204030204"/>
              </a:rPr>
              <a:t>Ekosistem pametnega mesta in Kakovost urbanega bivanja</a:t>
            </a:r>
            <a:endParaRPr kumimoji="0" lang="sl-SI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pic>
        <p:nvPicPr>
          <p:cNvPr id="13" name="Grafika 30" descr="Puščice škarnice">
            <a:extLst>
              <a:ext uri="{FF2B5EF4-FFF2-40B4-BE49-F238E27FC236}">
                <a16:creationId xmlns:a16="http://schemas.microsoft.com/office/drawing/2014/main" id="{DB0628DD-7838-4478-82E8-E0156502CF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>
            <a:off x="5469956" y="3216878"/>
            <a:ext cx="1417274" cy="1417274"/>
          </a:xfrm>
          <a:prstGeom prst="rect">
            <a:avLst/>
          </a:prstGeom>
        </p:spPr>
      </p:pic>
      <p:sp>
        <p:nvSpPr>
          <p:cNvPr id="14" name="PoljeZBesedilom 31">
            <a:extLst>
              <a:ext uri="{FF2B5EF4-FFF2-40B4-BE49-F238E27FC236}">
                <a16:creationId xmlns:a16="http://schemas.microsoft.com/office/drawing/2014/main" id="{8C766D60-7B52-41DA-8E99-1C5C848CB3EA}"/>
              </a:ext>
            </a:extLst>
          </p:cNvPr>
          <p:cNvSpPr txBox="1"/>
          <p:nvPr/>
        </p:nvSpPr>
        <p:spPr>
          <a:xfrm>
            <a:off x="4625147" y="4676009"/>
            <a:ext cx="29804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4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podpora vertikalam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4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in ostalim SRIP</a:t>
            </a:r>
          </a:p>
        </p:txBody>
      </p:sp>
      <p:sp>
        <p:nvSpPr>
          <p:cNvPr id="15" name="PoljeZBesedilom 26">
            <a:extLst>
              <a:ext uri="{FF2B5EF4-FFF2-40B4-BE49-F238E27FC236}">
                <a16:creationId xmlns:a16="http://schemas.microsoft.com/office/drawing/2014/main" id="{2AE3BE8D-E637-4D6A-A1E0-A710BFE803E3}"/>
              </a:ext>
            </a:extLst>
          </p:cNvPr>
          <p:cNvSpPr txBox="1"/>
          <p:nvPr/>
        </p:nvSpPr>
        <p:spPr>
          <a:xfrm>
            <a:off x="7236578" y="3099358"/>
            <a:ext cx="4667505" cy="289310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sl-SI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0070C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sl-SI" sz="2800" dirty="0" err="1"/>
              <a:t>Omogočitvene</a:t>
            </a:r>
            <a:r>
              <a:rPr lang="sl-SI" sz="2800" dirty="0"/>
              <a:t> tehnologije</a:t>
            </a:r>
            <a:br>
              <a:rPr lang="sl-SI" dirty="0"/>
            </a:br>
            <a:endParaRPr lang="sl-SI" sz="600" dirty="0">
              <a:solidFill>
                <a:prstClr val="white">
                  <a:lumMod val="50000"/>
                </a:prstClr>
              </a:solidFill>
              <a:latin typeface="Calibri Light" panose="020F0302020204030204"/>
            </a:endParaRPr>
          </a:p>
          <a:p>
            <a:pPr marL="285750" indent="-285750">
              <a:buFont typeface="Courier New" panose="02070309020205020404" pitchFamily="49" charset="0"/>
              <a:buChar char="o"/>
              <a:defRPr/>
            </a:pPr>
            <a:r>
              <a:rPr lang="sl-SI" sz="2400" dirty="0">
                <a:solidFill>
                  <a:prstClr val="white">
                    <a:lumMod val="50000"/>
                  </a:prstClr>
                </a:solidFill>
                <a:latin typeface="Calibri Light" panose="020F0302020204030204"/>
              </a:rPr>
              <a:t>Digitalna transformacija</a:t>
            </a:r>
          </a:p>
          <a:p>
            <a:pPr marL="285750" indent="-285750">
              <a:buFont typeface="Courier New" panose="02070309020205020404" pitchFamily="49" charset="0"/>
              <a:buChar char="o"/>
              <a:defRPr/>
            </a:pPr>
            <a:r>
              <a:rPr lang="sl-SI" sz="2400" dirty="0">
                <a:solidFill>
                  <a:prstClr val="white">
                    <a:lumMod val="50000"/>
                  </a:prstClr>
                </a:solidFill>
                <a:latin typeface="Calibri Light" panose="020F0302020204030204"/>
              </a:rPr>
              <a:t>GIS-T</a:t>
            </a:r>
          </a:p>
          <a:p>
            <a:pPr marL="285750" indent="-285750">
              <a:buFont typeface="Courier New" panose="02070309020205020404" pitchFamily="49" charset="0"/>
              <a:buChar char="o"/>
              <a:defRPr/>
            </a:pPr>
            <a:r>
              <a:rPr lang="sl-SI" sz="2400" dirty="0">
                <a:solidFill>
                  <a:prstClr val="white">
                    <a:lumMod val="50000"/>
                  </a:prstClr>
                </a:solidFill>
                <a:latin typeface="Calibri Light" panose="020F0302020204030204"/>
              </a:rPr>
              <a:t>AI, HPC in Big Data</a:t>
            </a:r>
          </a:p>
          <a:p>
            <a:pPr marL="285750" indent="-285750">
              <a:buFont typeface="Courier New" panose="02070309020205020404" pitchFamily="49" charset="0"/>
              <a:buChar char="o"/>
              <a:defRPr/>
            </a:pPr>
            <a:r>
              <a:rPr lang="sl-SI" sz="2400" dirty="0">
                <a:solidFill>
                  <a:prstClr val="white">
                    <a:lumMod val="50000"/>
                  </a:prstClr>
                </a:solidFill>
                <a:latin typeface="Calibri Light" panose="020F0302020204030204"/>
              </a:rPr>
              <a:t>Internet storitev</a:t>
            </a:r>
          </a:p>
          <a:p>
            <a:pPr marL="285750" indent="-285750">
              <a:buFont typeface="Courier New" panose="02070309020205020404" pitchFamily="49" charset="0"/>
              <a:buChar char="o"/>
              <a:defRPr/>
            </a:pPr>
            <a:r>
              <a:rPr lang="sl-SI" sz="2400" dirty="0">
                <a:solidFill>
                  <a:prstClr val="white">
                    <a:lumMod val="50000"/>
                  </a:prstClr>
                </a:solidFill>
                <a:latin typeface="Calibri Light" panose="020F0302020204030204"/>
              </a:rPr>
              <a:t>Internet stvari in vgrajeni sistemi</a:t>
            </a:r>
          </a:p>
          <a:p>
            <a:pPr marL="285750" indent="-285750">
              <a:buFont typeface="Courier New" panose="02070309020205020404" pitchFamily="49" charset="0"/>
              <a:buChar char="o"/>
              <a:defRPr/>
            </a:pPr>
            <a:r>
              <a:rPr lang="sl-SI" sz="2400" dirty="0">
                <a:solidFill>
                  <a:prstClr val="white">
                    <a:lumMod val="50000"/>
                  </a:prstClr>
                </a:solidFill>
                <a:latin typeface="Calibri Light" panose="020F0302020204030204"/>
              </a:rPr>
              <a:t>Kibernetska varnost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002F55-1C22-4C71-8D50-D26AA2EF8F0A}"/>
              </a:ext>
            </a:extLst>
          </p:cNvPr>
          <p:cNvSpPr txBox="1"/>
          <p:nvPr/>
        </p:nvSpPr>
        <p:spPr>
          <a:xfrm>
            <a:off x="540424" y="769541"/>
            <a:ext cx="6642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600" dirty="0">
                <a:solidFill>
                  <a:srgbClr val="0070C0"/>
                </a:solidFill>
                <a:latin typeface="+mj-lt"/>
              </a:rPr>
              <a:t>Sinergije vertikalnih in horizontalnih področij</a:t>
            </a:r>
          </a:p>
        </p:txBody>
      </p:sp>
      <p:sp>
        <p:nvSpPr>
          <p:cNvPr id="2" name="Speech Bubble: Oval 1">
            <a:extLst>
              <a:ext uri="{FF2B5EF4-FFF2-40B4-BE49-F238E27FC236}">
                <a16:creationId xmlns:a16="http://schemas.microsoft.com/office/drawing/2014/main" id="{87D06D3E-FB38-48EA-919F-7EC7A954CB3E}"/>
              </a:ext>
            </a:extLst>
          </p:cNvPr>
          <p:cNvSpPr/>
          <p:nvPr/>
        </p:nvSpPr>
        <p:spPr>
          <a:xfrm rot="1920208">
            <a:off x="4359197" y="2252332"/>
            <a:ext cx="1363579" cy="1037831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2800" dirty="0">
                <a:solidFill>
                  <a:srgbClr val="0070C0"/>
                </a:solidFill>
              </a:rPr>
              <a:t>IJS</a:t>
            </a:r>
          </a:p>
        </p:txBody>
      </p:sp>
      <p:sp>
        <p:nvSpPr>
          <p:cNvPr id="8" name="Speech Bubble: Oval 7">
            <a:extLst>
              <a:ext uri="{FF2B5EF4-FFF2-40B4-BE49-F238E27FC236}">
                <a16:creationId xmlns:a16="http://schemas.microsoft.com/office/drawing/2014/main" id="{7E464025-62A2-41C5-A59D-266245AA3EC6}"/>
              </a:ext>
            </a:extLst>
          </p:cNvPr>
          <p:cNvSpPr/>
          <p:nvPr/>
        </p:nvSpPr>
        <p:spPr>
          <a:xfrm rot="1920208">
            <a:off x="10790092" y="2252332"/>
            <a:ext cx="1363579" cy="1037831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l-SI" sz="2000" dirty="0">
                <a:solidFill>
                  <a:srgbClr val="0070C0"/>
                </a:solidFill>
                <a:latin typeface="+mj-lt"/>
              </a:rPr>
              <a:t>GZS, IKT HM</a:t>
            </a: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270887D9-C1C9-4582-BAC6-ECFC430CAF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89585109"/>
              </p:ext>
            </p:extLst>
          </p:nvPr>
        </p:nvGraphicFramePr>
        <p:xfrm>
          <a:off x="6648496" y="-19050"/>
          <a:ext cx="5255587" cy="32316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1" name="Krog: prazno 1">
            <a:extLst>
              <a:ext uri="{FF2B5EF4-FFF2-40B4-BE49-F238E27FC236}">
                <a16:creationId xmlns:a16="http://schemas.microsoft.com/office/drawing/2014/main" id="{8EF4D585-8A62-4817-A995-136349E61575}"/>
              </a:ext>
            </a:extLst>
          </p:cNvPr>
          <p:cNvSpPr/>
          <p:nvPr/>
        </p:nvSpPr>
        <p:spPr>
          <a:xfrm>
            <a:off x="8444126" y="810609"/>
            <a:ext cx="1664326" cy="1602755"/>
          </a:xfrm>
          <a:prstGeom prst="donut">
            <a:avLst>
              <a:gd name="adj" fmla="val 14559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141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72"/>
    </mc:Choice>
    <mc:Fallback xmlns="">
      <p:transition spd="slow" advTm="9972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8C1B130E-7CD6-498C-B79B-55193C3421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94570617"/>
              </p:ext>
            </p:extLst>
          </p:nvPr>
        </p:nvGraphicFramePr>
        <p:xfrm>
          <a:off x="1343787" y="175800"/>
          <a:ext cx="10848213" cy="65367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04C7BF5-6F43-4C35-8F1F-4375D13BDE83}"/>
              </a:ext>
            </a:extLst>
          </p:cNvPr>
          <p:cNvSpPr txBox="1"/>
          <p:nvPr/>
        </p:nvSpPr>
        <p:spPr>
          <a:xfrm>
            <a:off x="6087433" y="1731947"/>
            <a:ext cx="2294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b="1" dirty="0">
                <a:solidFill>
                  <a:srgbClr val="0070C0"/>
                </a:solidFill>
                <a:latin typeface="+mj-lt"/>
              </a:rPr>
              <a:t>pametne stavbe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61BDB4-2BD0-462E-B176-6A844CCCE8DC}"/>
              </a:ext>
            </a:extLst>
          </p:cNvPr>
          <p:cNvSpPr txBox="1"/>
          <p:nvPr/>
        </p:nvSpPr>
        <p:spPr>
          <a:xfrm>
            <a:off x="7654412" y="3251587"/>
            <a:ext cx="2343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b="1" dirty="0">
                <a:solidFill>
                  <a:srgbClr val="0070C0"/>
                </a:solidFill>
                <a:latin typeface="+mj-lt"/>
              </a:rPr>
              <a:t>zeleni modeli napredna infrastruktura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2A0E56-5AD1-44F6-8674-7AF99FD61864}"/>
              </a:ext>
            </a:extLst>
          </p:cNvPr>
          <p:cNvSpPr txBox="1"/>
          <p:nvPr/>
        </p:nvSpPr>
        <p:spPr>
          <a:xfrm>
            <a:off x="7034784" y="376732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l-SI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8264B4-AE2F-4AC8-B200-6C507C99AA90}"/>
              </a:ext>
            </a:extLst>
          </p:cNvPr>
          <p:cNvSpPr txBox="1"/>
          <p:nvPr/>
        </p:nvSpPr>
        <p:spPr>
          <a:xfrm>
            <a:off x="7034784" y="2197040"/>
            <a:ext cx="2343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b="1" dirty="0">
                <a:solidFill>
                  <a:srgbClr val="0070C0"/>
                </a:solidFill>
              </a:rPr>
              <a:t>trajnostna energija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9121057-F738-4164-B9A2-E67043F629D9}"/>
              </a:ext>
            </a:extLst>
          </p:cNvPr>
          <p:cNvSpPr txBox="1">
            <a:spLocks/>
          </p:cNvSpPr>
          <p:nvPr/>
        </p:nvSpPr>
        <p:spPr>
          <a:xfrm>
            <a:off x="441579" y="1133827"/>
            <a:ext cx="2987040" cy="20333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sl-SI" sz="36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Stična področja </a:t>
            </a:r>
          </a:p>
          <a:p>
            <a:pPr lvl="0">
              <a:defRPr/>
            </a:pPr>
            <a:r>
              <a:rPr kumimoji="0" lang="sl-SI" sz="36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SRIPov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01F105-B53E-4852-AA80-AF997B264E28}"/>
              </a:ext>
            </a:extLst>
          </p:cNvPr>
          <p:cNvSpPr txBox="1"/>
          <p:nvPr/>
        </p:nvSpPr>
        <p:spPr>
          <a:xfrm>
            <a:off x="6876267" y="4649512"/>
            <a:ext cx="2145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b="1" dirty="0">
                <a:solidFill>
                  <a:srgbClr val="0070C0"/>
                </a:solidFill>
                <a:latin typeface="+mj-lt"/>
              </a:rPr>
              <a:t>optimizacija oskrbovalnih verig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7B0B7F-43D0-42E8-A5B1-2CA07ADFFEC3}"/>
              </a:ext>
            </a:extLst>
          </p:cNvPr>
          <p:cNvSpPr txBox="1"/>
          <p:nvPr/>
        </p:nvSpPr>
        <p:spPr>
          <a:xfrm>
            <a:off x="4948882" y="4888496"/>
            <a:ext cx="2294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b="1" dirty="0">
                <a:solidFill>
                  <a:srgbClr val="0070C0"/>
                </a:solidFill>
                <a:latin typeface="+mj-lt"/>
              </a:rPr>
              <a:t>turizem prihodnosti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AE4670-D0AC-49A7-9E2E-90BC4AF6CA6E}"/>
              </a:ext>
            </a:extLst>
          </p:cNvPr>
          <p:cNvSpPr txBox="1"/>
          <p:nvPr/>
        </p:nvSpPr>
        <p:spPr>
          <a:xfrm>
            <a:off x="4239685" y="3657426"/>
            <a:ext cx="2343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l-SI"/>
            </a:defPPr>
            <a:lvl1pPr>
              <a:defRPr>
                <a:solidFill>
                  <a:srgbClr val="0070C0"/>
                </a:solidFill>
              </a:defRPr>
            </a:lvl1pPr>
          </a:lstStyle>
          <a:p>
            <a:pPr algn="ctr"/>
            <a:r>
              <a:rPr lang="sl-SI" b="1" dirty="0"/>
              <a:t> tovarne prihodnosti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25D02F-BC38-46CE-908A-BE876BA9FF3E}"/>
              </a:ext>
            </a:extLst>
          </p:cNvPr>
          <p:cNvSpPr txBox="1"/>
          <p:nvPr/>
        </p:nvSpPr>
        <p:spPr>
          <a:xfrm>
            <a:off x="4522800" y="2274042"/>
            <a:ext cx="206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b="1" dirty="0">
                <a:solidFill>
                  <a:srgbClr val="0070C0"/>
                </a:solidFill>
                <a:latin typeface="+mj-lt"/>
              </a:rPr>
              <a:t>aktivno staranje</a:t>
            </a:r>
          </a:p>
        </p:txBody>
      </p:sp>
    </p:spTree>
    <p:extLst>
      <p:ext uri="{BB962C8B-B14F-4D97-AF65-F5344CB8AC3E}">
        <p14:creationId xmlns:p14="http://schemas.microsoft.com/office/powerpoint/2010/main" val="420905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548"/>
    </mc:Choice>
    <mc:Fallback xmlns="">
      <p:transition spd="slow" advTm="38548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899" y="315000"/>
            <a:ext cx="1898663" cy="818906"/>
          </a:xfrm>
        </p:spPr>
        <p:txBody>
          <a:bodyPr>
            <a:normAutofit fontScale="90000"/>
          </a:bodyPr>
          <a:lstStyle/>
          <a:p>
            <a:pPr lvl="0"/>
            <a:br>
              <a:rPr lang="sl-SI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br>
              <a:rPr lang="sl-SI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sl-SI" sz="4000" dirty="0">
                <a:latin typeface="Calibri Light" panose="020F0302020204030204" pitchFamily="34" charset="0"/>
                <a:cs typeface="Calibri Light" panose="020F0302020204030204" pitchFamily="34" charset="0"/>
              </a:rPr>
              <a:t>Projekti</a:t>
            </a:r>
            <a:b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DE3C-E95A-41FD-940B-FA80E61319A6}" type="slidenum">
              <a:rPr lang="sl-SI" smtClean="0"/>
              <a:t>13</a:t>
            </a:fld>
            <a:endParaRPr lang="sl-SI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402502908"/>
              </p:ext>
            </p:extLst>
          </p:nvPr>
        </p:nvGraphicFramePr>
        <p:xfrm>
          <a:off x="683899" y="1030455"/>
          <a:ext cx="6087604" cy="47049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1978FBC2-7E7D-4FB0-A19D-6C5BF94DFF6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1943089"/>
              </p:ext>
            </p:extLst>
          </p:nvPr>
        </p:nvGraphicFramePr>
        <p:xfrm>
          <a:off x="7026875" y="1030456"/>
          <a:ext cx="4909751" cy="4210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74C0A07E-BDC3-47D1-9D38-DE1BDE003324}"/>
              </a:ext>
            </a:extLst>
          </p:cNvPr>
          <p:cNvSpPr txBox="1"/>
          <p:nvPr/>
        </p:nvSpPr>
        <p:spPr>
          <a:xfrm>
            <a:off x="2879124" y="2967335"/>
            <a:ext cx="21439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dirty="0">
                <a:solidFill>
                  <a:srgbClr val="0070C0"/>
                </a:solidFill>
                <a:latin typeface="+mj-lt"/>
              </a:rPr>
              <a:t>Ekosistem povezanih rešitev za zeleno prihodnost</a:t>
            </a:r>
          </a:p>
        </p:txBody>
      </p:sp>
    </p:spTree>
    <p:extLst>
      <p:ext uri="{BB962C8B-B14F-4D97-AF65-F5344CB8AC3E}">
        <p14:creationId xmlns:p14="http://schemas.microsoft.com/office/powerpoint/2010/main" val="893090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325"/>
    </mc:Choice>
    <mc:Fallback xmlns="">
      <p:transition spd="slow" advTm="25325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70B52-0CF1-4527-8742-F92AF6792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220" y="500062"/>
            <a:ext cx="10515600" cy="1325563"/>
          </a:xfrm>
        </p:spPr>
        <p:txBody>
          <a:bodyPr>
            <a:normAutofit/>
          </a:bodyPr>
          <a:lstStyle/>
          <a:p>
            <a:r>
              <a:rPr lang="sl-SI" sz="3600" dirty="0"/>
              <a:t>Osredotočenje fokusnih področij in produktnih smeri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D8AAEE-20EB-4522-80B2-85D33060D1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sl-SI" sz="2400" dirty="0">
                <a:solidFill>
                  <a:srgbClr val="0070C0"/>
                </a:solidFill>
                <a:latin typeface="+mj-lt"/>
              </a:rPr>
              <a:t>Potrebe profesionalnih uporabnikov</a:t>
            </a: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, občanov, obiskovalcev mest in podeželja ter ostalih deležnikov</a:t>
            </a:r>
            <a:r>
              <a:rPr lang="en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n</a:t>
            </a:r>
            <a:r>
              <a:rPr lang="en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 </a:t>
            </a: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</a:t>
            </a:r>
            <a:r>
              <a:rPr lang="en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r</a:t>
            </a: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g</a:t>
            </a:r>
            <a:r>
              <a:rPr lang="en-SI" sz="24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</a:t>
            </a: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h</a:t>
            </a:r>
            <a:r>
              <a:rPr lang="en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, </a:t>
            </a: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k</a:t>
            </a:r>
            <a:r>
              <a:rPr lang="en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j</a:t>
            </a: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e</a:t>
            </a:r>
            <a:r>
              <a:rPr lang="en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r </a:t>
            </a: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</a:t>
            </a:r>
            <a:r>
              <a:rPr lang="en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o</a:t>
            </a: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</a:t>
            </a:r>
            <a:r>
              <a:rPr lang="en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l</a:t>
            </a: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u</a:t>
            </a:r>
            <a:r>
              <a:rPr lang="en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j</a:t>
            </a: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e</a:t>
            </a:r>
            <a:r>
              <a:rPr lang="en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j</a:t>
            </a: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o</a:t>
            </a:r>
            <a:r>
              <a:rPr lang="en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SI" sz="24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člani</a:t>
            </a:r>
            <a:endParaRPr lang="sl-SI" sz="24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sl-SI" sz="2400" b="1" dirty="0">
                <a:solidFill>
                  <a:srgbClr val="0070C0"/>
                </a:solidFill>
                <a:latin typeface="+mj-lt"/>
              </a:rPr>
              <a:t>Podjetniško odkrivanje </a:t>
            </a: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- strateške usmeritve članov in njihovega produktnega portfelja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SI" sz="2400" dirty="0">
                <a:solidFill>
                  <a:srgbClr val="0070C0"/>
                </a:solidFill>
                <a:latin typeface="+mj-lt"/>
              </a:rPr>
              <a:t>T</a:t>
            </a:r>
            <a:r>
              <a:rPr lang="sl-SI" sz="2400" dirty="0" err="1">
                <a:solidFill>
                  <a:srgbClr val="0070C0"/>
                </a:solidFill>
                <a:latin typeface="+mj-lt"/>
              </a:rPr>
              <a:t>ržn</a:t>
            </a:r>
            <a:r>
              <a:rPr lang="en-SI" sz="2400" dirty="0" err="1">
                <a:solidFill>
                  <a:srgbClr val="0070C0"/>
                </a:solidFill>
                <a:latin typeface="+mj-lt"/>
              </a:rPr>
              <a:t>i</a:t>
            </a:r>
            <a:r>
              <a:rPr lang="sl-SI" sz="2400" dirty="0">
                <a:solidFill>
                  <a:srgbClr val="0070C0"/>
                </a:solidFill>
                <a:latin typeface="+mj-lt"/>
              </a:rPr>
              <a:t> potencial </a:t>
            </a: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z realnimi možnostmi za osvajanje trga</a:t>
            </a:r>
            <a:r>
              <a:rPr lang="en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/</a:t>
            </a: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k</a:t>
            </a:r>
            <a:r>
              <a:rPr lang="en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u</a:t>
            </a: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</a:t>
            </a:r>
            <a:r>
              <a:rPr lang="en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</a:t>
            </a: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e</a:t>
            </a:r>
            <a:r>
              <a:rPr lang="en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v</a:t>
            </a: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in izdelanimi vstopi na trge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l-SI" sz="2400" dirty="0">
                <a:solidFill>
                  <a:srgbClr val="0070C0"/>
                </a:solidFill>
                <a:latin typeface="+mj-lt"/>
              </a:rPr>
              <a:t>Kapacitete in kompetence JRO </a:t>
            </a: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ter potencial za študijske smeri in prenos visokih tehnologij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l-SI" sz="2400" dirty="0">
                <a:solidFill>
                  <a:srgbClr val="0070C0"/>
                </a:solidFill>
                <a:latin typeface="+mj-lt"/>
              </a:rPr>
              <a:t>Slovenski trg in deležniki soustvarjalci </a:t>
            </a: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zahtev in prvi </a:t>
            </a:r>
            <a:r>
              <a:rPr lang="sl-SI" sz="24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validatorji</a:t>
            </a: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poslovne vrednosti in uporabnosti rešitev</a:t>
            </a:r>
            <a:r>
              <a:rPr lang="en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, </a:t>
            </a:r>
            <a:r>
              <a:rPr lang="en-SI" sz="24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produktov</a:t>
            </a:r>
            <a:r>
              <a:rPr lang="en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in </a:t>
            </a:r>
            <a:r>
              <a:rPr lang="en-SI" sz="24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storitev</a:t>
            </a:r>
            <a:endParaRPr lang="sl-SI" sz="24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SI" sz="24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FDB8B7-EBE2-4A1D-ADF1-36D635C72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DE3C-E95A-41FD-940B-FA80E61319A6}" type="slidenum">
              <a:rPr lang="sl-SI" smtClean="0"/>
              <a:t>14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030361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87"/>
    </mc:Choice>
    <mc:Fallback xmlns="">
      <p:transition spd="slow" advTm="32487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A6E899E-082E-48E5-BC59-32EB3EEB9C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7801631"/>
              </p:ext>
            </p:extLst>
          </p:nvPr>
        </p:nvGraphicFramePr>
        <p:xfrm>
          <a:off x="838200" y="1548581"/>
          <a:ext cx="10515600" cy="4024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3600" dirty="0"/>
              <a:t>Vertikale</a:t>
            </a:r>
          </a:p>
        </p:txBody>
      </p:sp>
    </p:spTree>
    <p:extLst>
      <p:ext uri="{BB962C8B-B14F-4D97-AF65-F5344CB8AC3E}">
        <p14:creationId xmlns:p14="http://schemas.microsoft.com/office/powerpoint/2010/main" val="476111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04"/>
    </mc:Choice>
    <mc:Fallback xmlns="">
      <p:transition spd="slow" advTm="10504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9EB4B470-6F97-41D5-BD60-B49A3763EC8C}"/>
              </a:ext>
            </a:extLst>
          </p:cNvPr>
          <p:cNvSpPr txBox="1">
            <a:spLocks/>
          </p:cNvSpPr>
          <p:nvPr/>
        </p:nvSpPr>
        <p:spPr>
          <a:xfrm>
            <a:off x="369559" y="160669"/>
            <a:ext cx="1096949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sz="3600" dirty="0"/>
              <a:t>Nosilci vertikalnih področij delovanja SRIP PMiS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5F843E-BDE9-48DA-8760-37A59F6212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378" y="1130710"/>
            <a:ext cx="9954793" cy="49038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98455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66"/>
    </mc:Choice>
    <mc:Fallback xmlns="">
      <p:transition spd="slow" advTm="9066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A6E899E-082E-48E5-BC59-32EB3EEB9CE4}"/>
              </a:ext>
            </a:extLst>
          </p:cNvPr>
          <p:cNvGraphicFramePr/>
          <p:nvPr>
            <p:extLst/>
          </p:nvPr>
        </p:nvGraphicFramePr>
        <p:xfrm>
          <a:off x="960895" y="2372612"/>
          <a:ext cx="10515600" cy="33852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3600" dirty="0"/>
              <a:t>Varnost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E6EDDCE-8569-4BD3-BA40-761B7F744ACE}"/>
              </a:ext>
            </a:extLst>
          </p:cNvPr>
          <p:cNvSpPr/>
          <p:nvPr/>
        </p:nvSpPr>
        <p:spPr>
          <a:xfrm>
            <a:off x="838200" y="1583994"/>
            <a:ext cx="10785529" cy="25473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ts val="1000"/>
              </a:spcBef>
            </a:pPr>
            <a:r>
              <a:rPr lang="sl-SI" sz="2800" dirty="0">
                <a:solidFill>
                  <a:srgbClr val="0070C0"/>
                </a:solidFill>
                <a:latin typeface="+mj-lt"/>
              </a:rPr>
              <a:t>Ekosistem partnerjev področne vertikale Varnost bo s svojim strateškim in razvojnim delovanjem, vsebinami, rešitvami in organizacijskimi oblikami </a:t>
            </a:r>
            <a:r>
              <a:rPr lang="sl-SI" sz="2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skrbel za urejen pristop k reševanju novih večplastnih, medsebojno povezanih in vse bolj nadnacionalnih varnostnih vprašanj ter skrbel za ozaveščanje in izobraževanje vseh deležnikov na tem področju. </a:t>
            </a:r>
            <a:endParaRPr lang="en-SI" sz="28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algn="just">
              <a:lnSpc>
                <a:spcPct val="90000"/>
              </a:lnSpc>
              <a:spcBef>
                <a:spcPts val="1000"/>
              </a:spcBef>
            </a:pPr>
            <a:r>
              <a:rPr lang="sl-SI" sz="2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Glavno fokusno področje ostaja inovativna in tehnološko celovita rešitev </a:t>
            </a:r>
            <a:endParaRPr lang="" sz="28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68FD72-F7AA-4E42-B800-849900FCC06A}"/>
              </a:ext>
            </a:extLst>
          </p:cNvPr>
          <p:cNvSpPr txBox="1"/>
          <p:nvPr/>
        </p:nvSpPr>
        <p:spPr>
          <a:xfrm>
            <a:off x="960895" y="5573197"/>
            <a:ext cx="232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FP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Fokusno področje</a:t>
            </a:r>
          </a:p>
        </p:txBody>
      </p:sp>
    </p:spTree>
    <p:extLst>
      <p:ext uri="{BB962C8B-B14F-4D97-AF65-F5344CB8AC3E}">
        <p14:creationId xmlns:p14="http://schemas.microsoft.com/office/powerpoint/2010/main" val="10616576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A6E899E-082E-48E5-BC59-32EB3EEB9CE4}"/>
              </a:ext>
            </a:extLst>
          </p:cNvPr>
          <p:cNvGraphicFramePr/>
          <p:nvPr>
            <p:extLst/>
          </p:nvPr>
        </p:nvGraphicFramePr>
        <p:xfrm>
          <a:off x="2057091" y="1690688"/>
          <a:ext cx="9056077" cy="3879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/>
              <a:t>FP1 - Operativni in nadzorni sistemi</a:t>
            </a:r>
            <a:endParaRPr lang="sl-SI" sz="3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14AC6A-8EC3-4990-8279-48CF8E8155FF}"/>
              </a:ext>
            </a:extLst>
          </p:cNvPr>
          <p:cNvSpPr txBox="1"/>
          <p:nvPr/>
        </p:nvSpPr>
        <p:spPr>
          <a:xfrm>
            <a:off x="2057091" y="5698070"/>
            <a:ext cx="2125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 – 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r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d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u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k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t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n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m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r</a:t>
            </a:r>
            <a:endParaRPr lang="sl-SI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5341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65297-F134-4B4B-914C-2FD766770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SI" sz="4000" dirty="0"/>
              <a:t>P</a:t>
            </a:r>
            <a:r>
              <a:rPr lang="sl-SI" sz="4000" dirty="0"/>
              <a:t>r</a:t>
            </a:r>
            <a:r>
              <a:rPr lang="en-SI" sz="4000" dirty="0"/>
              <a:t>o</a:t>
            </a:r>
            <a:r>
              <a:rPr lang="sl-SI" sz="4000" dirty="0"/>
              <a:t>j</a:t>
            </a:r>
            <a:r>
              <a:rPr lang="en-SI" sz="4000" dirty="0"/>
              <a:t>e</a:t>
            </a:r>
            <a:r>
              <a:rPr lang="sl-SI" sz="4000" dirty="0"/>
              <a:t>k</a:t>
            </a:r>
            <a:r>
              <a:rPr lang="en-SI" sz="4000" dirty="0"/>
              <a:t>t</a:t>
            </a:r>
            <a:r>
              <a:rPr lang="sl-SI" sz="4000" dirty="0"/>
              <a:t>i</a:t>
            </a:r>
            <a:r>
              <a:rPr lang="en-SI" sz="4000" dirty="0"/>
              <a:t> </a:t>
            </a:r>
            <a:r>
              <a:rPr lang="sl-SI" sz="4000" dirty="0"/>
              <a:t>v</a:t>
            </a:r>
            <a:r>
              <a:rPr lang="en-SI" sz="4000" dirty="0"/>
              <a:t> </a:t>
            </a:r>
            <a:r>
              <a:rPr lang="sl-SI" sz="4000" dirty="0"/>
              <a:t>i</a:t>
            </a:r>
            <a:r>
              <a:rPr lang="en-SI" sz="4000" dirty="0"/>
              <a:t>z</a:t>
            </a:r>
            <a:r>
              <a:rPr lang="sl-SI" sz="4000" dirty="0"/>
              <a:t>v</a:t>
            </a:r>
            <a:r>
              <a:rPr lang="en-SI" sz="4000" dirty="0"/>
              <a:t>a</a:t>
            </a:r>
            <a:r>
              <a:rPr lang="sl-SI" sz="4000" dirty="0"/>
              <a:t>j</a:t>
            </a:r>
            <a:r>
              <a:rPr lang="en-SI" sz="4000" dirty="0"/>
              <a:t>a</a:t>
            </a:r>
            <a:r>
              <a:rPr lang="sl-SI" sz="4000" dirty="0"/>
              <a:t>n</a:t>
            </a:r>
            <a:r>
              <a:rPr lang="en-SI" sz="4000" dirty="0"/>
              <a:t>j</a:t>
            </a:r>
            <a:r>
              <a:rPr lang="sl-SI" sz="4000" dirty="0"/>
              <a:t>u</a:t>
            </a:r>
            <a:r>
              <a:rPr lang="en-SI" sz="4000" dirty="0"/>
              <a:t>/</a:t>
            </a:r>
            <a:r>
              <a:rPr lang="sl-SI" sz="4000" dirty="0"/>
              <a:t>z</a:t>
            </a:r>
            <a:r>
              <a:rPr lang="en-SI" sz="4000" dirty="0"/>
              <a:t>a</a:t>
            </a:r>
            <a:r>
              <a:rPr lang="sl-SI" sz="4000" dirty="0"/>
              <a:t>k</a:t>
            </a:r>
            <a:r>
              <a:rPr lang="en-SI" sz="4000" dirty="0"/>
              <a:t>l</a:t>
            </a:r>
            <a:r>
              <a:rPr lang="sl-SI" sz="4000" dirty="0"/>
              <a:t>j</a:t>
            </a:r>
            <a:r>
              <a:rPr lang="en-SI" sz="4000" dirty="0"/>
              <a:t>u</a:t>
            </a:r>
            <a:r>
              <a:rPr lang="sl-SI" sz="4000" dirty="0"/>
              <a:t>č</a:t>
            </a:r>
            <a:r>
              <a:rPr lang="en-SI" sz="4000" dirty="0"/>
              <a:t>e</a:t>
            </a:r>
            <a:r>
              <a:rPr lang="sl-SI" sz="4000" dirty="0"/>
              <a:t>n</a:t>
            </a:r>
            <a:r>
              <a:rPr lang="en-SI" sz="4000" dirty="0" err="1"/>
              <a:t>i</a:t>
            </a:r>
            <a:r>
              <a:rPr lang="en-SI" sz="4000" dirty="0"/>
              <a:t> </a:t>
            </a:r>
            <a:r>
              <a:rPr lang="sl-SI" sz="4000" dirty="0"/>
              <a:t>i</a:t>
            </a:r>
            <a:r>
              <a:rPr lang="en-SI" sz="4000" dirty="0"/>
              <a:t>n </a:t>
            </a:r>
            <a:r>
              <a:rPr lang="sl-SI" sz="4000" dirty="0"/>
              <a:t>o</a:t>
            </a:r>
            <a:r>
              <a:rPr lang="en-SI" sz="4000" dirty="0"/>
              <a:t>d</a:t>
            </a:r>
            <a:r>
              <a:rPr lang="sl-SI" sz="4000" dirty="0"/>
              <a:t>l</a:t>
            </a:r>
            <a:r>
              <a:rPr lang="en-SI" sz="4000" dirty="0" err="1"/>
              <a:t>i</a:t>
            </a:r>
            <a:r>
              <a:rPr lang="sl-SI" sz="4000" dirty="0"/>
              <a:t>k</a:t>
            </a:r>
            <a:r>
              <a:rPr lang="en-SI" sz="4000" dirty="0"/>
              <a:t>e/</a:t>
            </a:r>
            <a:r>
              <a:rPr lang="sl-SI" sz="4000" dirty="0"/>
              <a:t>d</a:t>
            </a:r>
            <a:r>
              <a:rPr lang="en-SI" sz="4000" dirty="0"/>
              <a:t>o</a:t>
            </a:r>
            <a:r>
              <a:rPr lang="sl-SI" sz="4000" dirty="0"/>
              <a:t>s</a:t>
            </a:r>
            <a:r>
              <a:rPr lang="en-SI" sz="4000" dirty="0"/>
              <a:t>e</a:t>
            </a:r>
            <a:r>
              <a:rPr lang="sl-SI" sz="4000" dirty="0"/>
              <a:t>ž</a:t>
            </a:r>
            <a:r>
              <a:rPr lang="en-SI" sz="4000" dirty="0"/>
              <a:t>k</a:t>
            </a:r>
            <a:r>
              <a:rPr lang="sl-SI" sz="4000" dirty="0"/>
              <a:t>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A8E257-D0F1-42B6-8196-1BF58B9CD9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4847"/>
            <a:ext cx="10515600" cy="4680490"/>
          </a:xfrm>
        </p:spPr>
        <p:txBody>
          <a:bodyPr>
            <a:normAutofit fontScale="92500" lnSpcReduction="10000"/>
          </a:bodyPr>
          <a:lstStyle/>
          <a:p>
            <a:r>
              <a:rPr lang="en-SI" sz="2200" b="1" dirty="0">
                <a:solidFill>
                  <a:srgbClr val="0070C0"/>
                </a:solidFill>
                <a:latin typeface="+mj-lt"/>
              </a:rPr>
              <a:t>I</a:t>
            </a:r>
            <a:r>
              <a:rPr lang="sl-SI" sz="2200" b="1" dirty="0">
                <a:solidFill>
                  <a:srgbClr val="0070C0"/>
                </a:solidFill>
                <a:latin typeface="+mj-lt"/>
              </a:rPr>
              <a:t>z</a:t>
            </a:r>
            <a:r>
              <a:rPr lang="en-SI" sz="2200" b="1" dirty="0">
                <a:solidFill>
                  <a:srgbClr val="0070C0"/>
                </a:solidFill>
                <a:latin typeface="+mj-lt"/>
              </a:rPr>
              <a:t>v</a:t>
            </a:r>
            <a:r>
              <a:rPr lang="sl-SI" sz="2200" b="1" dirty="0">
                <a:solidFill>
                  <a:srgbClr val="0070C0"/>
                </a:solidFill>
                <a:latin typeface="+mj-lt"/>
              </a:rPr>
              <a:t>a</a:t>
            </a:r>
            <a:r>
              <a:rPr lang="en-SI" sz="2200" b="1" dirty="0">
                <a:solidFill>
                  <a:srgbClr val="0070C0"/>
                </a:solidFill>
                <a:latin typeface="+mj-lt"/>
              </a:rPr>
              <a:t>j</a:t>
            </a:r>
            <a:r>
              <a:rPr lang="sl-SI" sz="2200" b="1" dirty="0">
                <a:solidFill>
                  <a:srgbClr val="0070C0"/>
                </a:solidFill>
                <a:latin typeface="+mj-lt"/>
              </a:rPr>
              <a:t>a</a:t>
            </a:r>
            <a:r>
              <a:rPr lang="en-SI" sz="2200" b="1" dirty="0">
                <a:solidFill>
                  <a:srgbClr val="0070C0"/>
                </a:solidFill>
                <a:latin typeface="+mj-lt"/>
              </a:rPr>
              <a:t>n</a:t>
            </a:r>
            <a:r>
              <a:rPr lang="sl-SI" sz="2200" b="1" dirty="0">
                <a:solidFill>
                  <a:srgbClr val="0070C0"/>
                </a:solidFill>
                <a:latin typeface="+mj-lt"/>
              </a:rPr>
              <a:t>j</a:t>
            </a:r>
            <a:r>
              <a:rPr lang="en-SI" sz="2200" b="1" dirty="0">
                <a:solidFill>
                  <a:srgbClr val="0070C0"/>
                </a:solidFill>
                <a:latin typeface="+mj-lt"/>
              </a:rPr>
              <a:t>e </a:t>
            </a:r>
            <a:r>
              <a:rPr lang="sl-SI" sz="2200" b="1" dirty="0">
                <a:solidFill>
                  <a:srgbClr val="0070C0"/>
                </a:solidFill>
                <a:latin typeface="+mj-lt"/>
              </a:rPr>
              <a:t>R</a:t>
            </a:r>
            <a:r>
              <a:rPr lang="en-SI" sz="2200" b="1" dirty="0">
                <a:solidFill>
                  <a:srgbClr val="0070C0"/>
                </a:solidFill>
                <a:latin typeface="+mj-lt"/>
              </a:rPr>
              <a:t>R</a:t>
            </a:r>
            <a:r>
              <a:rPr lang="sl-SI" sz="2200" b="1" dirty="0">
                <a:solidFill>
                  <a:srgbClr val="0070C0"/>
                </a:solidFill>
                <a:latin typeface="+mj-lt"/>
              </a:rPr>
              <a:t>I</a:t>
            </a:r>
            <a:r>
              <a:rPr lang="en-SI" sz="2200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sl-SI" sz="2200" b="1" dirty="0">
                <a:solidFill>
                  <a:srgbClr val="0070C0"/>
                </a:solidFill>
                <a:latin typeface="+mj-lt"/>
              </a:rPr>
              <a:t>p</a:t>
            </a:r>
            <a:r>
              <a:rPr lang="en-SI" sz="2200" b="1" dirty="0">
                <a:solidFill>
                  <a:srgbClr val="0070C0"/>
                </a:solidFill>
                <a:latin typeface="+mj-lt"/>
              </a:rPr>
              <a:t>r</a:t>
            </a:r>
            <a:r>
              <a:rPr lang="sl-SI" sz="2200" b="1" dirty="0">
                <a:solidFill>
                  <a:srgbClr val="0070C0"/>
                </a:solidFill>
                <a:latin typeface="+mj-lt"/>
              </a:rPr>
              <a:t>o</a:t>
            </a:r>
            <a:r>
              <a:rPr lang="en-SI" sz="2200" b="1" dirty="0">
                <a:solidFill>
                  <a:srgbClr val="0070C0"/>
                </a:solidFill>
                <a:latin typeface="+mj-lt"/>
              </a:rPr>
              <a:t>j</a:t>
            </a:r>
            <a:r>
              <a:rPr lang="sl-SI" sz="2200" b="1" dirty="0">
                <a:solidFill>
                  <a:srgbClr val="0070C0"/>
                </a:solidFill>
                <a:latin typeface="+mj-lt"/>
              </a:rPr>
              <a:t>e</a:t>
            </a:r>
            <a:r>
              <a:rPr lang="en-SI" sz="2200" b="1" dirty="0">
                <a:solidFill>
                  <a:srgbClr val="0070C0"/>
                </a:solidFill>
                <a:latin typeface="+mj-lt"/>
              </a:rPr>
              <a:t>k</a:t>
            </a:r>
            <a:r>
              <a:rPr lang="sl-SI" sz="2200" b="1" dirty="0">
                <a:solidFill>
                  <a:srgbClr val="0070C0"/>
                </a:solidFill>
                <a:latin typeface="+mj-lt"/>
              </a:rPr>
              <a:t>t</a:t>
            </a:r>
            <a:r>
              <a:rPr lang="en-SI" sz="2200" b="1" dirty="0">
                <a:solidFill>
                  <a:srgbClr val="0070C0"/>
                </a:solidFill>
                <a:latin typeface="+mj-lt"/>
              </a:rPr>
              <a:t>o</a:t>
            </a:r>
            <a:r>
              <a:rPr lang="sl-SI" sz="2200" b="1" dirty="0">
                <a:solidFill>
                  <a:srgbClr val="0070C0"/>
                </a:solidFill>
                <a:latin typeface="+mj-lt"/>
              </a:rPr>
              <a:t>v</a:t>
            </a:r>
            <a:r>
              <a:rPr lang="en-SI" sz="2200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sl-SI" sz="2200" b="1" dirty="0">
                <a:solidFill>
                  <a:srgbClr val="0070C0"/>
                </a:solidFill>
                <a:latin typeface="+mj-lt"/>
              </a:rPr>
              <a:t>n</a:t>
            </a:r>
            <a:r>
              <a:rPr lang="en-SI" sz="2200" b="1" dirty="0">
                <a:solidFill>
                  <a:srgbClr val="0070C0"/>
                </a:solidFill>
                <a:latin typeface="+mj-lt"/>
              </a:rPr>
              <a:t>a </a:t>
            </a:r>
            <a:r>
              <a:rPr lang="sl-SI" sz="2200" b="1" dirty="0">
                <a:solidFill>
                  <a:srgbClr val="0070C0"/>
                </a:solidFill>
                <a:latin typeface="+mj-lt"/>
              </a:rPr>
              <a:t>s</a:t>
            </a:r>
            <a:r>
              <a:rPr lang="en-SI" sz="2200" b="1" dirty="0">
                <a:solidFill>
                  <a:srgbClr val="0070C0"/>
                </a:solidFill>
                <a:latin typeface="+mj-lt"/>
              </a:rPr>
              <a:t>l</a:t>
            </a:r>
            <a:r>
              <a:rPr lang="sl-SI" sz="2200" b="1" dirty="0">
                <a:solidFill>
                  <a:srgbClr val="0070C0"/>
                </a:solidFill>
                <a:latin typeface="+mj-lt"/>
              </a:rPr>
              <a:t>o</a:t>
            </a:r>
            <a:r>
              <a:rPr lang="en-SI" sz="2200" b="1" dirty="0">
                <a:solidFill>
                  <a:srgbClr val="0070C0"/>
                </a:solidFill>
                <a:latin typeface="+mj-lt"/>
              </a:rPr>
              <a:t>v</a:t>
            </a:r>
            <a:r>
              <a:rPr lang="sl-SI" sz="2200" b="1" dirty="0">
                <a:solidFill>
                  <a:srgbClr val="0070C0"/>
                </a:solidFill>
                <a:latin typeface="+mj-lt"/>
              </a:rPr>
              <a:t>e</a:t>
            </a:r>
            <a:r>
              <a:rPr lang="en-SI" sz="2200" b="1" dirty="0">
                <a:solidFill>
                  <a:srgbClr val="0070C0"/>
                </a:solidFill>
                <a:latin typeface="+mj-lt"/>
              </a:rPr>
              <a:t>n</a:t>
            </a:r>
            <a:r>
              <a:rPr lang="sl-SI" sz="2200" b="1" dirty="0">
                <a:solidFill>
                  <a:srgbClr val="0070C0"/>
                </a:solidFill>
                <a:latin typeface="+mj-lt"/>
              </a:rPr>
              <a:t>s</a:t>
            </a:r>
            <a:r>
              <a:rPr lang="en-SI" sz="2200" b="1" dirty="0">
                <a:solidFill>
                  <a:srgbClr val="0070C0"/>
                </a:solidFill>
                <a:latin typeface="+mj-lt"/>
              </a:rPr>
              <a:t>k</a:t>
            </a:r>
            <a:r>
              <a:rPr lang="sl-SI" sz="2200" b="1" dirty="0">
                <a:solidFill>
                  <a:srgbClr val="0070C0"/>
                </a:solidFill>
                <a:latin typeface="+mj-lt"/>
              </a:rPr>
              <a:t>i</a:t>
            </a:r>
            <a:r>
              <a:rPr lang="en-SI" sz="2200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sl-SI" sz="2200" b="1" dirty="0">
                <a:solidFill>
                  <a:srgbClr val="0070C0"/>
                </a:solidFill>
                <a:latin typeface="+mj-lt"/>
              </a:rPr>
              <a:t>i</a:t>
            </a:r>
            <a:r>
              <a:rPr lang="en-SI" sz="2200" b="1" dirty="0">
                <a:solidFill>
                  <a:srgbClr val="0070C0"/>
                </a:solidFill>
                <a:latin typeface="+mj-lt"/>
              </a:rPr>
              <a:t>n </a:t>
            </a:r>
            <a:r>
              <a:rPr lang="en-SI" sz="2200" b="1" dirty="0" err="1">
                <a:solidFill>
                  <a:srgbClr val="0070C0"/>
                </a:solidFill>
                <a:latin typeface="+mj-lt"/>
              </a:rPr>
              <a:t>evropski</a:t>
            </a:r>
            <a:r>
              <a:rPr lang="en-SI" sz="2200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en-SI" sz="2200" b="1" dirty="0" err="1">
                <a:solidFill>
                  <a:srgbClr val="0070C0"/>
                </a:solidFill>
                <a:latin typeface="+mj-lt"/>
              </a:rPr>
              <a:t>ravni</a:t>
            </a:r>
            <a:r>
              <a:rPr lang="en-SI" sz="2200" b="1" dirty="0">
                <a:solidFill>
                  <a:srgbClr val="0070C0"/>
                </a:solidFill>
                <a:latin typeface="+mj-lt"/>
              </a:rPr>
              <a:t> v </a:t>
            </a:r>
            <a:r>
              <a:rPr lang="en-SI" sz="2200" b="1" dirty="0" err="1">
                <a:solidFill>
                  <a:srgbClr val="0070C0"/>
                </a:solidFill>
                <a:latin typeface="+mj-lt"/>
              </a:rPr>
              <a:t>okviru</a:t>
            </a:r>
            <a:r>
              <a:rPr lang="en-SI" sz="2200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en-SI" sz="2200" b="1" dirty="0" err="1">
                <a:solidFill>
                  <a:srgbClr val="0070C0"/>
                </a:solidFill>
                <a:latin typeface="+mj-lt"/>
              </a:rPr>
              <a:t>finančnega</a:t>
            </a:r>
            <a:r>
              <a:rPr lang="en-SI" sz="2200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en-SI" sz="2200" b="1" dirty="0" err="1">
                <a:solidFill>
                  <a:srgbClr val="0070C0"/>
                </a:solidFill>
                <a:latin typeface="+mj-lt"/>
              </a:rPr>
              <a:t>okvira</a:t>
            </a:r>
            <a:r>
              <a:rPr lang="en-SI" sz="2200" b="1" dirty="0">
                <a:solidFill>
                  <a:srgbClr val="0070C0"/>
                </a:solidFill>
                <a:latin typeface="+mj-lt"/>
              </a:rPr>
              <a:t> 2017-2023</a:t>
            </a:r>
          </a:p>
          <a:p>
            <a:pPr lvl="1"/>
            <a:r>
              <a:rPr lang="en-SI" sz="16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Kompetenčni</a:t>
            </a:r>
            <a:r>
              <a:rPr lang="en-SI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SI" sz="16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modeli</a:t>
            </a:r>
            <a:r>
              <a:rPr lang="en-SI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in </a:t>
            </a:r>
            <a:r>
              <a:rPr lang="en-SI" sz="16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izobraževanja</a:t>
            </a:r>
            <a:r>
              <a:rPr lang="en-SI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v </a:t>
            </a:r>
            <a:r>
              <a:rPr lang="en-SI" sz="16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okviru</a:t>
            </a:r>
            <a:r>
              <a:rPr lang="en-SI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SI" sz="1600" dirty="0">
                <a:solidFill>
                  <a:srgbClr val="0070C0"/>
                </a:solidFill>
                <a:latin typeface="+mj-lt"/>
              </a:rPr>
              <a:t>KOC </a:t>
            </a:r>
            <a:r>
              <a:rPr lang="en-SI" sz="1600" dirty="0" err="1">
                <a:solidFill>
                  <a:srgbClr val="0070C0"/>
                </a:solidFill>
                <a:latin typeface="+mj-lt"/>
              </a:rPr>
              <a:t>PMiS</a:t>
            </a:r>
            <a:r>
              <a:rPr lang="en-SI" sz="1600" dirty="0">
                <a:solidFill>
                  <a:srgbClr val="0070C0"/>
                </a:solidFill>
                <a:latin typeface="+mj-lt"/>
              </a:rPr>
              <a:t> in </a:t>
            </a:r>
            <a:r>
              <a:rPr lang="sl-SI" sz="1600" dirty="0">
                <a:solidFill>
                  <a:srgbClr val="0070C0"/>
                </a:solidFill>
                <a:latin typeface="+mj-lt"/>
              </a:rPr>
              <a:t>K</a:t>
            </a:r>
            <a:r>
              <a:rPr lang="en-SI" sz="1600" dirty="0">
                <a:solidFill>
                  <a:srgbClr val="0070C0"/>
                </a:solidFill>
                <a:latin typeface="+mj-lt"/>
              </a:rPr>
              <a:t>O</a:t>
            </a:r>
            <a:r>
              <a:rPr lang="sl-SI" sz="1600" dirty="0">
                <a:solidFill>
                  <a:srgbClr val="0070C0"/>
                </a:solidFill>
                <a:latin typeface="+mj-lt"/>
              </a:rPr>
              <a:t>C</a:t>
            </a:r>
            <a:r>
              <a:rPr lang="en-SI" sz="1600" dirty="0">
                <a:solidFill>
                  <a:srgbClr val="0070C0"/>
                </a:solidFill>
                <a:latin typeface="+mj-lt"/>
              </a:rPr>
              <a:t> IKT</a:t>
            </a:r>
          </a:p>
          <a:p>
            <a:pPr lvl="1"/>
            <a:r>
              <a:rPr lang="sl-SI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Projekt </a:t>
            </a:r>
            <a:r>
              <a:rPr lang="sl-SI" sz="1600" dirty="0">
                <a:solidFill>
                  <a:srgbClr val="0070C0"/>
                </a:solidFill>
                <a:latin typeface="+mj-lt"/>
              </a:rPr>
              <a:t>“Preoblikovanje mestnega redarstva MU MOL </a:t>
            </a:r>
            <a:r>
              <a:rPr lang="sl-SI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na podlagi posodobitve občinskega programa varnosti MOL” (Naročnik: MOL)</a:t>
            </a:r>
            <a:endParaRPr lang="en-SI" sz="16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lvl="1"/>
            <a:r>
              <a:rPr lang="sl-SI" sz="1600" dirty="0">
                <a:solidFill>
                  <a:srgbClr val="0070C0"/>
                </a:solidFill>
                <a:latin typeface="+mj-lt"/>
              </a:rPr>
              <a:t>Bilateralni projekt med RS in ZDA</a:t>
            </a:r>
            <a:r>
              <a:rPr lang="sl-SI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“Policijska dejavnost v ruralnih okoljih in ruralna kriminologija – primerjalni vidiki”</a:t>
            </a:r>
            <a:endParaRPr lang="en-SI" sz="16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lvl="1"/>
            <a:r>
              <a:rPr lang="sl-SI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Programska skupina (2019-2024): </a:t>
            </a:r>
            <a:r>
              <a:rPr lang="sl-SI" sz="1600" dirty="0">
                <a:solidFill>
                  <a:srgbClr val="0070C0"/>
                </a:solidFill>
                <a:latin typeface="+mj-lt"/>
              </a:rPr>
              <a:t>“Varnost v lokalnih skupnostih: primerjava ruralnih in urbanih okolij”</a:t>
            </a:r>
            <a:r>
              <a:rPr lang="sl-SI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(partner Slovenska policija) – vključuje tudi povezovanje in sodelovanje z občinami.</a:t>
            </a:r>
            <a:endParaRPr lang="en-SI" sz="16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lvl="1"/>
            <a:r>
              <a:rPr lang="en-SI" sz="16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Projekt</a:t>
            </a:r>
            <a:r>
              <a:rPr lang="en-SI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SI" sz="16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internacionalizacije</a:t>
            </a:r>
            <a:r>
              <a:rPr lang="en-SI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SI" sz="1600" dirty="0" err="1">
                <a:solidFill>
                  <a:srgbClr val="0070C0"/>
                </a:solidFill>
                <a:latin typeface="+mj-lt"/>
              </a:rPr>
              <a:t>okolja</a:t>
            </a:r>
            <a:r>
              <a:rPr lang="en-SI" sz="16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n-SI" sz="1600" dirty="0" err="1">
                <a:solidFill>
                  <a:srgbClr val="0070C0"/>
                </a:solidFill>
                <a:latin typeface="+mj-lt"/>
              </a:rPr>
              <a:t>MiTeam</a:t>
            </a:r>
            <a:r>
              <a:rPr lang="en-SI" sz="1600" dirty="0">
                <a:solidFill>
                  <a:srgbClr val="0070C0"/>
                </a:solidFill>
                <a:latin typeface="+mj-lt"/>
              </a:rPr>
              <a:t> – </a:t>
            </a:r>
            <a:r>
              <a:rPr lang="en-SI" sz="1600" dirty="0" err="1">
                <a:solidFill>
                  <a:srgbClr val="0070C0"/>
                </a:solidFill>
                <a:latin typeface="+mj-lt"/>
              </a:rPr>
              <a:t>iNMP</a:t>
            </a:r>
            <a:r>
              <a:rPr lang="en-SI" sz="1600" dirty="0">
                <a:solidFill>
                  <a:srgbClr val="0070C0"/>
                </a:solidFill>
                <a:latin typeface="+mj-lt"/>
              </a:rPr>
              <a:t> (SME 2)</a:t>
            </a:r>
            <a:endParaRPr lang="sl-SI" sz="1600" dirty="0">
              <a:solidFill>
                <a:srgbClr val="0070C0"/>
              </a:solidFill>
              <a:latin typeface="+mj-lt"/>
            </a:endParaRPr>
          </a:p>
          <a:p>
            <a:pPr lvl="1"/>
            <a:r>
              <a:rPr lang="sl-SI" sz="1600" dirty="0" err="1">
                <a:solidFill>
                  <a:srgbClr val="0070C0"/>
                </a:solidFill>
                <a:latin typeface="+mj-lt"/>
              </a:rPr>
              <a:t>sAFE</a:t>
            </a:r>
            <a:r>
              <a:rPr lang="sl-SI" sz="1600" dirty="0">
                <a:solidFill>
                  <a:srgbClr val="0070C0"/>
                </a:solidFill>
                <a:latin typeface="+mj-lt"/>
              </a:rPr>
              <a:t> </a:t>
            </a:r>
            <a:r>
              <a:rPr lang="sl-SI" sz="1600" dirty="0" err="1">
                <a:solidFill>
                  <a:srgbClr val="0070C0"/>
                </a:solidFill>
                <a:latin typeface="+mj-lt"/>
              </a:rPr>
              <a:t>After</a:t>
            </a:r>
            <a:r>
              <a:rPr lang="sl-SI" sz="1600" dirty="0">
                <a:solidFill>
                  <a:srgbClr val="0070C0"/>
                </a:solidFill>
                <a:latin typeface="+mj-lt"/>
              </a:rPr>
              <a:t>-Market </a:t>
            </a:r>
            <a:r>
              <a:rPr lang="sl-SI" sz="1600" dirty="0" err="1">
                <a:solidFill>
                  <a:srgbClr val="0070C0"/>
                </a:solidFill>
                <a:latin typeface="+mj-lt"/>
              </a:rPr>
              <a:t>eCall</a:t>
            </a:r>
            <a:r>
              <a:rPr lang="sl-SI" sz="1600" dirty="0">
                <a:solidFill>
                  <a:srgbClr val="0070C0"/>
                </a:solidFill>
                <a:latin typeface="+mj-lt"/>
              </a:rPr>
              <a:t> </a:t>
            </a:r>
            <a:r>
              <a:rPr lang="sl-SI" sz="1600" dirty="0" err="1">
                <a:solidFill>
                  <a:srgbClr val="0070C0"/>
                </a:solidFill>
                <a:latin typeface="+mj-lt"/>
              </a:rPr>
              <a:t>for</a:t>
            </a:r>
            <a:r>
              <a:rPr lang="sl-SI" sz="1600" dirty="0">
                <a:solidFill>
                  <a:srgbClr val="0070C0"/>
                </a:solidFill>
                <a:latin typeface="+mj-lt"/>
              </a:rPr>
              <a:t> </a:t>
            </a:r>
            <a:r>
              <a:rPr lang="sl-SI" sz="1600" dirty="0" err="1">
                <a:solidFill>
                  <a:srgbClr val="0070C0"/>
                </a:solidFill>
                <a:latin typeface="+mj-lt"/>
              </a:rPr>
              <a:t>Europe</a:t>
            </a:r>
            <a:r>
              <a:rPr lang="sl-SI" sz="1600" dirty="0">
                <a:solidFill>
                  <a:srgbClr val="0070C0"/>
                </a:solidFill>
                <a:latin typeface="+mj-lt"/>
              </a:rPr>
              <a:t> </a:t>
            </a:r>
            <a:r>
              <a:rPr lang="sl-SI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</a:t>
            </a:r>
            <a:r>
              <a:rPr lang="sl-SI" sz="1600" u="sng" dirty="0">
                <a:solidFill>
                  <a:schemeClr val="bg1">
                    <a:lumMod val="50000"/>
                  </a:schemeClr>
                </a:solidFill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https://safe112.eu/about-safe/</a:t>
            </a:r>
            <a:r>
              <a:rPr lang="sl-SI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)</a:t>
            </a:r>
          </a:p>
          <a:p>
            <a:pPr lvl="1"/>
            <a:r>
              <a:rPr lang="sl-SI" sz="1600" dirty="0">
                <a:solidFill>
                  <a:srgbClr val="0070C0"/>
                </a:solidFill>
                <a:latin typeface="+mj-lt"/>
              </a:rPr>
              <a:t>EENA PEMEA projekt </a:t>
            </a:r>
            <a:r>
              <a:rPr lang="sl-SI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(faza 2, </a:t>
            </a:r>
            <a:r>
              <a:rPr lang="sl-SI" sz="1600" u="sng" dirty="0">
                <a:solidFill>
                  <a:schemeClr val="bg1">
                    <a:lumMod val="50000"/>
                  </a:schemeClr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https://eena.org/document/pemea-project-phase-ii-report</a:t>
            </a:r>
            <a:r>
              <a:rPr lang="sl-SI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)</a:t>
            </a:r>
          </a:p>
          <a:p>
            <a:pPr lvl="1"/>
            <a:r>
              <a:rPr lang="sl-SI" sz="1600" dirty="0">
                <a:solidFill>
                  <a:srgbClr val="0070C0"/>
                </a:solidFill>
                <a:latin typeface="+mj-lt"/>
              </a:rPr>
              <a:t>NG ECALL PLUGTESTS 2020 </a:t>
            </a:r>
            <a:r>
              <a:rPr lang="sl-SI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(oktober in november): </a:t>
            </a:r>
            <a:r>
              <a:rPr lang="sl-SI" sz="1600" u="sng" dirty="0">
                <a:solidFill>
                  <a:schemeClr val="bg1">
                    <a:lumMod val="50000"/>
                  </a:schemeClr>
                </a:solidFill>
                <a:latin typeface="+mj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https://eena.org/knowledge-hub/press-releases/ng-ecall-plugtests-2020-registration-open/</a:t>
            </a:r>
            <a:endParaRPr lang="en-SI" sz="1600" u="sng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lvl="1"/>
            <a:r>
              <a:rPr lang="en-GB" sz="1800" dirty="0" err="1">
                <a:solidFill>
                  <a:srgbClr val="0070C0"/>
                </a:solidFill>
                <a:latin typeface="+mj-lt"/>
              </a:rPr>
              <a:t>CityVOICE</a:t>
            </a:r>
            <a:r>
              <a:rPr lang="en-GB" sz="18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–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govorne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tehnologije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z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naprednimi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jezikovnimi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viri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(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Alpineon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,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Robotina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,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Amebis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)</a:t>
            </a:r>
            <a:endParaRPr lang="sl-SI" sz="18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lvl="1"/>
            <a:r>
              <a:rPr lang="en-GB" sz="1800" dirty="0" err="1">
                <a:solidFill>
                  <a:srgbClr val="0070C0"/>
                </a:solidFill>
                <a:latin typeface="+mj-lt"/>
              </a:rPr>
              <a:t>OptiLEX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: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Raziskave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in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optimizacija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predstavitve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leksikalnih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jezikovnih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virov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za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implementacijo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govornih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tehnologij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na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vgrajenih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sistemih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(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Alpineon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, UL-FE,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Amebis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, ZRC SAZU)</a:t>
            </a:r>
            <a:endParaRPr lang="sl-SI" sz="18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lvl="1"/>
            <a:r>
              <a:rPr lang="en-GB" sz="1800" dirty="0" err="1">
                <a:solidFill>
                  <a:srgbClr val="0070C0"/>
                </a:solidFill>
                <a:latin typeface="+mj-lt"/>
              </a:rPr>
              <a:t>eBralec</a:t>
            </a:r>
            <a:r>
              <a:rPr lang="en-GB" sz="1800" dirty="0">
                <a:solidFill>
                  <a:srgbClr val="0070C0"/>
                </a:solidFill>
                <a:latin typeface="+mj-lt"/>
              </a:rPr>
              <a:t> 4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–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sintetizator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slovenskega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govora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z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novim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ženskim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GB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glasom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GB" sz="1800" i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eBralec</a:t>
            </a:r>
            <a:r>
              <a:rPr lang="en-GB" sz="1800" i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Nadja</a:t>
            </a:r>
            <a:r>
              <a:rPr lang="en-GB" sz="11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, </a:t>
            </a:r>
            <a:r>
              <a:rPr lang="en-GB" sz="1600" u="sng" dirty="0">
                <a:solidFill>
                  <a:schemeClr val="bg1">
                    <a:lumMod val="50000"/>
                  </a:schemeClr>
                </a:solidFill>
                <a:latin typeface="+mj-l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www.ebralec.si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endParaRPr lang="sl-SI" sz="16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lvl="1"/>
            <a:r>
              <a:rPr lang="en-GB" sz="1800" dirty="0">
                <a:solidFill>
                  <a:srgbClr val="0070C0"/>
                </a:solidFill>
                <a:latin typeface="+mj-lt"/>
              </a:rPr>
              <a:t>H2020 IMPRODOVA 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(Improving Frontline Responses to High Impact Domestic Violence)</a:t>
            </a:r>
            <a:endParaRPr lang="en-SI" sz="18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lvl="1"/>
            <a:r>
              <a:rPr lang="sl-SI" sz="1800" dirty="0">
                <a:solidFill>
                  <a:srgbClr val="0070C0"/>
                </a:solidFill>
                <a:latin typeface="+mj-lt"/>
              </a:rPr>
              <a:t>RESILOC 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"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Resilient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 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Europe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and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 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Societies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by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 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Innovating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 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Local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 </a:t>
            </a:r>
            <a:r>
              <a:rPr lang="sl-SI" sz="18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Communities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" (</a:t>
            </a:r>
            <a:r>
              <a:rPr lang="sl-SI" sz="1800" u="sng" dirty="0">
                <a:solidFill>
                  <a:schemeClr val="bg1">
                    <a:lumMod val="50000"/>
                  </a:schemeClr>
                </a:solidFill>
                <a:latin typeface="+mj-l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https://www.resilocproject.eu/</a:t>
            </a:r>
            <a:r>
              <a:rPr lang="sl-SI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)</a:t>
            </a:r>
            <a:endParaRPr lang="en-SI" sz="11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FE9A19-C9C4-4B12-9004-2D36FB856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DE3C-E95A-41FD-940B-FA80E61319A6}" type="slidenum">
              <a:rPr lang="sl-SI" smtClean="0"/>
              <a:t>19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6002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6407BF82-EF8A-49B2-8B1A-02624AFA5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6702" y="4114799"/>
            <a:ext cx="7302844" cy="1717590"/>
          </a:xfrm>
        </p:spPr>
        <p:txBody>
          <a:bodyPr>
            <a:noAutofit/>
          </a:bodyPr>
          <a:lstStyle/>
          <a:p>
            <a:pPr algn="ctr"/>
            <a:r>
              <a:rPr lang="sl-SI" sz="3600" dirty="0"/>
              <a:t>Pametno mesto</a:t>
            </a:r>
            <a:br>
              <a:rPr lang="sl-SI" sz="3600" dirty="0"/>
            </a:br>
            <a:r>
              <a:rPr lang="sl-SI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ekosistem povezanih rešitev za zeleno prihodnost</a:t>
            </a:r>
            <a:r>
              <a:rPr lang="sl-SI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2184"/>
            <a:ext cx="12192000" cy="5459104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C595B23F-BD2A-4FAA-96D7-A369ECD6DA95}"/>
              </a:ext>
            </a:extLst>
          </p:cNvPr>
          <p:cNvSpPr txBox="1">
            <a:spLocks/>
          </p:cNvSpPr>
          <p:nvPr/>
        </p:nvSpPr>
        <p:spPr>
          <a:xfrm>
            <a:off x="2444578" y="3907409"/>
            <a:ext cx="7302844" cy="17175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l-SI" sz="3600" dirty="0"/>
              <a:t>Pametno mesto</a:t>
            </a:r>
            <a:br>
              <a:rPr lang="sl-SI" sz="3600" dirty="0"/>
            </a:br>
            <a:r>
              <a:rPr lang="sl-SI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ekosistem povezanih rešitev za zeleno prihodnost</a:t>
            </a:r>
            <a:r>
              <a:rPr lang="sl-SI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8468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139"/>
    </mc:Choice>
    <mc:Fallback xmlns="">
      <p:transition spd="slow" advTm="13139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F74B8-9A1D-4DA4-BB58-105BC7EA1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SI" sz="4000" dirty="0"/>
              <a:t>P</a:t>
            </a:r>
            <a:r>
              <a:rPr lang="sl-SI" sz="4000" dirty="0"/>
              <a:t>r</a:t>
            </a:r>
            <a:r>
              <a:rPr lang="en-SI" sz="4000" dirty="0"/>
              <a:t>o</a:t>
            </a:r>
            <a:r>
              <a:rPr lang="sl-SI" sz="4000" dirty="0"/>
              <a:t>j</a:t>
            </a:r>
            <a:r>
              <a:rPr lang="en-SI" sz="4000" dirty="0"/>
              <a:t>e</a:t>
            </a:r>
            <a:r>
              <a:rPr lang="sl-SI" sz="4000" dirty="0"/>
              <a:t>k</a:t>
            </a:r>
            <a:r>
              <a:rPr lang="en-SI" sz="4000" dirty="0"/>
              <a:t>t</a:t>
            </a:r>
            <a:r>
              <a:rPr lang="sl-SI" sz="4000" dirty="0"/>
              <a:t>i</a:t>
            </a:r>
            <a:r>
              <a:rPr lang="en-SI" sz="4000" dirty="0"/>
              <a:t> </a:t>
            </a:r>
            <a:r>
              <a:rPr lang="sl-SI" sz="4000" dirty="0"/>
              <a:t>v</a:t>
            </a:r>
            <a:r>
              <a:rPr lang="en-SI" sz="4000" dirty="0"/>
              <a:t> </a:t>
            </a:r>
            <a:r>
              <a:rPr lang="sl-SI" sz="4000" dirty="0"/>
              <a:t>i</a:t>
            </a:r>
            <a:r>
              <a:rPr lang="en-SI" sz="4000" dirty="0"/>
              <a:t>z</a:t>
            </a:r>
            <a:r>
              <a:rPr lang="sl-SI" sz="4000" dirty="0"/>
              <a:t>v</a:t>
            </a:r>
            <a:r>
              <a:rPr lang="en-SI" sz="4000" dirty="0"/>
              <a:t>a</a:t>
            </a:r>
            <a:r>
              <a:rPr lang="sl-SI" sz="4000" dirty="0"/>
              <a:t>j</a:t>
            </a:r>
            <a:r>
              <a:rPr lang="en-SI" sz="4000" dirty="0"/>
              <a:t>a</a:t>
            </a:r>
            <a:r>
              <a:rPr lang="sl-SI" sz="4000" dirty="0"/>
              <a:t>n</a:t>
            </a:r>
            <a:r>
              <a:rPr lang="en-SI" sz="4000" dirty="0"/>
              <a:t>j</a:t>
            </a:r>
            <a:r>
              <a:rPr lang="sl-SI" sz="4000" dirty="0"/>
              <a:t>u</a:t>
            </a:r>
            <a:r>
              <a:rPr lang="en-SI" sz="4000" dirty="0"/>
              <a:t>/</a:t>
            </a:r>
            <a:r>
              <a:rPr lang="sl-SI" sz="4000" dirty="0"/>
              <a:t>z</a:t>
            </a:r>
            <a:r>
              <a:rPr lang="en-SI" sz="4000" dirty="0"/>
              <a:t>a</a:t>
            </a:r>
            <a:r>
              <a:rPr lang="sl-SI" sz="4000" dirty="0"/>
              <a:t>k</a:t>
            </a:r>
            <a:r>
              <a:rPr lang="en-SI" sz="4000" dirty="0"/>
              <a:t>l</a:t>
            </a:r>
            <a:r>
              <a:rPr lang="sl-SI" sz="4000" dirty="0"/>
              <a:t>j</a:t>
            </a:r>
            <a:r>
              <a:rPr lang="en-SI" sz="4000" dirty="0"/>
              <a:t>u</a:t>
            </a:r>
            <a:r>
              <a:rPr lang="sl-SI" sz="4000" dirty="0"/>
              <a:t>č</a:t>
            </a:r>
            <a:r>
              <a:rPr lang="en-SI" sz="4000" dirty="0"/>
              <a:t>e</a:t>
            </a:r>
            <a:r>
              <a:rPr lang="sl-SI" sz="4000" dirty="0"/>
              <a:t>n</a:t>
            </a:r>
            <a:r>
              <a:rPr lang="en-SI" sz="4000" dirty="0" err="1"/>
              <a:t>i</a:t>
            </a:r>
            <a:r>
              <a:rPr lang="en-SI" sz="4000" dirty="0"/>
              <a:t> </a:t>
            </a:r>
            <a:r>
              <a:rPr lang="sl-SI" sz="4000" dirty="0"/>
              <a:t>i</a:t>
            </a:r>
            <a:r>
              <a:rPr lang="en-SI" sz="4000" dirty="0"/>
              <a:t>n </a:t>
            </a:r>
            <a:r>
              <a:rPr lang="sl-SI" sz="4000" dirty="0"/>
              <a:t>o</a:t>
            </a:r>
            <a:r>
              <a:rPr lang="en-SI" sz="4000" dirty="0"/>
              <a:t>d</a:t>
            </a:r>
            <a:r>
              <a:rPr lang="sl-SI" sz="4000" dirty="0"/>
              <a:t>l</a:t>
            </a:r>
            <a:r>
              <a:rPr lang="en-SI" sz="4000" dirty="0" err="1"/>
              <a:t>i</a:t>
            </a:r>
            <a:r>
              <a:rPr lang="sl-SI" sz="4000" dirty="0"/>
              <a:t>k</a:t>
            </a:r>
            <a:r>
              <a:rPr lang="en-SI" sz="4000" dirty="0"/>
              <a:t>e/</a:t>
            </a:r>
            <a:r>
              <a:rPr lang="sl-SI" sz="4000" dirty="0"/>
              <a:t>d</a:t>
            </a:r>
            <a:r>
              <a:rPr lang="en-SI" sz="4000" dirty="0"/>
              <a:t>o</a:t>
            </a:r>
            <a:r>
              <a:rPr lang="sl-SI" sz="4000" dirty="0"/>
              <a:t>s</a:t>
            </a:r>
            <a:r>
              <a:rPr lang="en-SI" sz="4000" dirty="0"/>
              <a:t>e</a:t>
            </a:r>
            <a:r>
              <a:rPr lang="sl-SI" sz="4000" dirty="0"/>
              <a:t>ž</a:t>
            </a:r>
            <a:r>
              <a:rPr lang="en-SI" sz="4000" dirty="0"/>
              <a:t>k</a:t>
            </a:r>
            <a:r>
              <a:rPr lang="sl-SI" sz="4000" dirty="0"/>
              <a:t>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6C8BD8-395C-400C-B572-048F8A102D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 fontScale="70000" lnSpcReduction="20000"/>
          </a:bodyPr>
          <a:lstStyle/>
          <a:p>
            <a:r>
              <a:rPr lang="sl-SI" sz="3200" dirty="0">
                <a:solidFill>
                  <a:srgbClr val="0070C0"/>
                </a:solidFill>
                <a:latin typeface="+mj-lt"/>
              </a:rPr>
              <a:t>Projekt 5G Varnost </a:t>
            </a:r>
            <a:r>
              <a:rPr lang="sl-SI" sz="3200" u="sng" dirty="0">
                <a:solidFill>
                  <a:srgbClr val="0070C0"/>
                </a:solidFill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https://5gvarnost.iskratel.com/</a:t>
            </a:r>
            <a:r>
              <a:rPr lang="sl-SI" sz="3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: </a:t>
            </a:r>
          </a:p>
          <a:p>
            <a:pPr lvl="1"/>
            <a:r>
              <a:rPr lang="sl-SI" sz="2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primeri uporabe, napredne tehnologije in omrežja 5G, arhitekture, priprava demonstratorjev s področja dispečerskih storitev, brezpilotnih </a:t>
            </a:r>
            <a:r>
              <a:rPr lang="sl-SI" sz="29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letalnikov</a:t>
            </a:r>
            <a:r>
              <a:rPr lang="sl-SI" sz="2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in 112 PEMEA aplikacije v omrežju 5G NSA skupaj z uporabniki</a:t>
            </a:r>
          </a:p>
          <a:p>
            <a:pPr lvl="1"/>
            <a:r>
              <a:rPr lang="sl-SI" sz="2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predlog poslovnih modelov in lansiranje predloga o Agenciji PPDR v Sloveniji</a:t>
            </a:r>
          </a:p>
          <a:p>
            <a:pPr lvl="1"/>
            <a:r>
              <a:rPr lang="sl-SI" sz="2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Sodelovanje z evropskimi pobudami, podpornika projekta na EU nivoju sta EENA in PSCE</a:t>
            </a:r>
          </a:p>
          <a:p>
            <a:r>
              <a:rPr lang="sl-SI" sz="3200" dirty="0">
                <a:solidFill>
                  <a:srgbClr val="0070C0"/>
                </a:solidFill>
                <a:latin typeface="+mj-lt"/>
              </a:rPr>
              <a:t>Prodajni in ostali dosežki ter </a:t>
            </a:r>
            <a:r>
              <a:rPr lang="sl-SI" sz="3200" dirty="0" err="1">
                <a:solidFill>
                  <a:srgbClr val="0070C0"/>
                </a:solidFill>
                <a:latin typeface="+mj-lt"/>
              </a:rPr>
              <a:t>sorazvoj</a:t>
            </a:r>
            <a:r>
              <a:rPr lang="sl-SI" sz="3200" dirty="0">
                <a:solidFill>
                  <a:srgbClr val="0070C0"/>
                </a:solidFill>
                <a:latin typeface="+mj-lt"/>
              </a:rPr>
              <a:t> z uporabniki rešitev:</a:t>
            </a:r>
          </a:p>
          <a:p>
            <a:pPr lvl="1"/>
            <a:r>
              <a:rPr lang="sl-SI" sz="2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Zlato priznanje za Digitalno sodelovalno okolje </a:t>
            </a:r>
            <a:r>
              <a:rPr lang="sl-SI" sz="29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MiTeam</a:t>
            </a:r>
            <a:r>
              <a:rPr lang="sl-SI" sz="2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– </a:t>
            </a:r>
            <a:r>
              <a:rPr lang="sl-SI" sz="29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iNMP</a:t>
            </a:r>
            <a:r>
              <a:rPr lang="sl-SI" sz="2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za upravljanje z urgentnimi situacijami na množičnih nesrečah in dnevnih intervencijah</a:t>
            </a:r>
          </a:p>
          <a:p>
            <a:pPr lvl="1"/>
            <a:r>
              <a:rPr lang="sl-SI" sz="29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MiTeam</a:t>
            </a:r>
            <a:r>
              <a:rPr lang="sl-SI" sz="2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– </a:t>
            </a:r>
            <a:r>
              <a:rPr lang="sl-SI" sz="29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iNMP</a:t>
            </a:r>
            <a:r>
              <a:rPr lang="sl-SI" sz="2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: Štiriletno delovanje na Gorenjskem in Primorskem </a:t>
            </a:r>
          </a:p>
          <a:p>
            <a:pPr lvl="1"/>
            <a:r>
              <a:rPr lang="sl-SI" sz="29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MiTeam</a:t>
            </a:r>
            <a:r>
              <a:rPr lang="sl-SI" sz="2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– Vzpostavitev digitalnega sodelovalnega in izobraževalnega okolja za Zvezo prostovoljnih gasilcev Slovenije in za simulacijo množičnih kemijskih nesreč</a:t>
            </a:r>
          </a:p>
          <a:p>
            <a:pPr lvl="1"/>
            <a:r>
              <a:rPr lang="sl-SI" sz="2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Prodajni uspehi na področju pametnih mest in skupnosti v Rusiji in državah CIS ter Adrie</a:t>
            </a:r>
            <a:endParaRPr lang="sl-SI" sz="26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r>
              <a:rPr lang="sl-SI" sz="3400" dirty="0">
                <a:solidFill>
                  <a:srgbClr val="0070C0"/>
                </a:solidFill>
                <a:latin typeface="+mj-lt"/>
              </a:rPr>
              <a:t>Razvoj posla in tesno sodelovanje z uporabniki:</a:t>
            </a:r>
          </a:p>
          <a:p>
            <a:pPr lvl="1"/>
            <a:r>
              <a:rPr lang="sl-SI" sz="2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Predstavitev portfelja na dogodkih SOS, ZMOS v okviru razpisa MJU za </a:t>
            </a:r>
            <a:r>
              <a:rPr lang="sl-SI" sz="29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PMiS</a:t>
            </a:r>
            <a:endParaRPr lang="sl-SI" sz="29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lvl="1"/>
            <a:r>
              <a:rPr lang="sl-SI" sz="2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Vnos portfelja članov v register P4DIH in ostale registre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416FD8-4BB5-4487-800D-98EB11046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DE3C-E95A-41FD-940B-FA80E61319A6}" type="slidenum">
              <a:rPr lang="sl-SI" smtClean="0"/>
              <a:t>20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174634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65297-F134-4B4B-914C-2FD766770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SI" sz="4000" dirty="0"/>
              <a:t>P</a:t>
            </a:r>
            <a:r>
              <a:rPr lang="sl-SI" sz="4000" dirty="0"/>
              <a:t>r</a:t>
            </a:r>
            <a:r>
              <a:rPr lang="en-SI" sz="4000" dirty="0"/>
              <a:t>o</a:t>
            </a:r>
            <a:r>
              <a:rPr lang="sl-SI" sz="4000" dirty="0"/>
              <a:t>j</a:t>
            </a:r>
            <a:r>
              <a:rPr lang="en-SI" sz="4000" dirty="0"/>
              <a:t>e</a:t>
            </a:r>
            <a:r>
              <a:rPr lang="sl-SI" sz="4000" dirty="0"/>
              <a:t>k</a:t>
            </a:r>
            <a:r>
              <a:rPr lang="en-SI" sz="4000" dirty="0"/>
              <a:t>t</a:t>
            </a:r>
            <a:r>
              <a:rPr lang="sl-SI" sz="4000" dirty="0"/>
              <a:t>i</a:t>
            </a:r>
            <a:r>
              <a:rPr lang="en-SI" sz="4000" dirty="0"/>
              <a:t> </a:t>
            </a:r>
            <a:r>
              <a:rPr lang="sl-SI" sz="4000" dirty="0"/>
              <a:t>v</a:t>
            </a:r>
            <a:r>
              <a:rPr lang="en-SI" sz="4000" dirty="0"/>
              <a:t> </a:t>
            </a:r>
            <a:r>
              <a:rPr lang="sl-SI" sz="4000" dirty="0"/>
              <a:t>i</a:t>
            </a:r>
            <a:r>
              <a:rPr lang="en-SI" sz="4000" dirty="0"/>
              <a:t>z</a:t>
            </a:r>
            <a:r>
              <a:rPr lang="sl-SI" sz="4000" dirty="0"/>
              <a:t>v</a:t>
            </a:r>
            <a:r>
              <a:rPr lang="en-SI" sz="4000" dirty="0"/>
              <a:t>a</a:t>
            </a:r>
            <a:r>
              <a:rPr lang="sl-SI" sz="4000" dirty="0"/>
              <a:t>j</a:t>
            </a:r>
            <a:r>
              <a:rPr lang="en-SI" sz="4000" dirty="0"/>
              <a:t>a</a:t>
            </a:r>
            <a:r>
              <a:rPr lang="sl-SI" sz="4000" dirty="0"/>
              <a:t>n</a:t>
            </a:r>
            <a:r>
              <a:rPr lang="en-SI" sz="4000" dirty="0"/>
              <a:t>j</a:t>
            </a:r>
            <a:r>
              <a:rPr lang="sl-SI" sz="4000" dirty="0"/>
              <a:t>u</a:t>
            </a:r>
            <a:r>
              <a:rPr lang="en-SI" sz="4000" dirty="0"/>
              <a:t>/</a:t>
            </a:r>
            <a:r>
              <a:rPr lang="sl-SI" sz="4000" dirty="0"/>
              <a:t>z</a:t>
            </a:r>
            <a:r>
              <a:rPr lang="en-SI" sz="4000" dirty="0"/>
              <a:t>a</a:t>
            </a:r>
            <a:r>
              <a:rPr lang="sl-SI" sz="4000" dirty="0"/>
              <a:t>k</a:t>
            </a:r>
            <a:r>
              <a:rPr lang="en-SI" sz="4000" dirty="0"/>
              <a:t>l</a:t>
            </a:r>
            <a:r>
              <a:rPr lang="sl-SI" sz="4000" dirty="0"/>
              <a:t>j</a:t>
            </a:r>
            <a:r>
              <a:rPr lang="en-SI" sz="4000" dirty="0"/>
              <a:t>u</a:t>
            </a:r>
            <a:r>
              <a:rPr lang="sl-SI" sz="4000" dirty="0"/>
              <a:t>č</a:t>
            </a:r>
            <a:r>
              <a:rPr lang="en-SI" sz="4000" dirty="0"/>
              <a:t>e</a:t>
            </a:r>
            <a:r>
              <a:rPr lang="sl-SI" sz="4000" dirty="0"/>
              <a:t>n</a:t>
            </a:r>
            <a:r>
              <a:rPr lang="en-SI" sz="4000" dirty="0" err="1"/>
              <a:t>i</a:t>
            </a:r>
            <a:r>
              <a:rPr lang="en-SI" sz="4000" dirty="0"/>
              <a:t> </a:t>
            </a:r>
            <a:r>
              <a:rPr lang="sl-SI" sz="4000" dirty="0"/>
              <a:t>i</a:t>
            </a:r>
            <a:r>
              <a:rPr lang="en-SI" sz="4000" dirty="0"/>
              <a:t>n </a:t>
            </a:r>
            <a:r>
              <a:rPr lang="sl-SI" sz="4000" dirty="0"/>
              <a:t>o</a:t>
            </a:r>
            <a:r>
              <a:rPr lang="en-SI" sz="4000" dirty="0"/>
              <a:t>d</a:t>
            </a:r>
            <a:r>
              <a:rPr lang="sl-SI" sz="4000" dirty="0"/>
              <a:t>l</a:t>
            </a:r>
            <a:r>
              <a:rPr lang="en-SI" sz="4000" dirty="0" err="1"/>
              <a:t>i</a:t>
            </a:r>
            <a:r>
              <a:rPr lang="sl-SI" sz="4000" dirty="0"/>
              <a:t>k</a:t>
            </a:r>
            <a:r>
              <a:rPr lang="en-SI" sz="4000" dirty="0"/>
              <a:t>e/</a:t>
            </a:r>
            <a:r>
              <a:rPr lang="sl-SI" sz="4000" dirty="0"/>
              <a:t>d</a:t>
            </a:r>
            <a:r>
              <a:rPr lang="en-SI" sz="4000" dirty="0"/>
              <a:t>o</a:t>
            </a:r>
            <a:r>
              <a:rPr lang="sl-SI" sz="4000" dirty="0"/>
              <a:t>s</a:t>
            </a:r>
            <a:r>
              <a:rPr lang="en-SI" sz="4000" dirty="0"/>
              <a:t>e</a:t>
            </a:r>
            <a:r>
              <a:rPr lang="sl-SI" sz="4000" dirty="0"/>
              <a:t>ž</a:t>
            </a:r>
            <a:r>
              <a:rPr lang="en-SI" sz="4000" dirty="0"/>
              <a:t>k</a:t>
            </a:r>
            <a:r>
              <a:rPr lang="sl-SI" sz="4000" dirty="0"/>
              <a:t>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A8E257-D0F1-42B6-8196-1BF58B9CD9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4847"/>
            <a:ext cx="10515600" cy="4680490"/>
          </a:xfrm>
        </p:spPr>
        <p:txBody>
          <a:bodyPr>
            <a:normAutofit/>
          </a:bodyPr>
          <a:lstStyle/>
          <a:p>
            <a:r>
              <a:rPr lang="sl-SI" sz="2000" u="sng" dirty="0">
                <a:solidFill>
                  <a:srgbClr val="0070C0"/>
                </a:solidFill>
                <a:latin typeface="+mj-lt"/>
              </a:rPr>
              <a:t>Z</a:t>
            </a:r>
            <a:r>
              <a:rPr lang="en-SI" sz="2000" u="sng" dirty="0">
                <a:solidFill>
                  <a:srgbClr val="0070C0"/>
                </a:solidFill>
                <a:latin typeface="+mj-lt"/>
              </a:rPr>
              <a:t>g</a:t>
            </a:r>
            <a:r>
              <a:rPr lang="sl-SI" sz="2000" u="sng" dirty="0">
                <a:solidFill>
                  <a:srgbClr val="0070C0"/>
                </a:solidFill>
                <a:latin typeface="+mj-lt"/>
              </a:rPr>
              <a:t>l</a:t>
            </a:r>
            <a:r>
              <a:rPr lang="en-SI" sz="2000" u="sng" dirty="0">
                <a:solidFill>
                  <a:srgbClr val="0070C0"/>
                </a:solidFill>
                <a:latin typeface="+mj-lt"/>
              </a:rPr>
              <a:t>e</a:t>
            </a:r>
            <a:r>
              <a:rPr lang="sl-SI" sz="2000" u="sng" dirty="0">
                <a:solidFill>
                  <a:srgbClr val="0070C0"/>
                </a:solidFill>
                <a:latin typeface="+mj-lt"/>
              </a:rPr>
              <a:t>d</a:t>
            </a:r>
            <a:r>
              <a:rPr lang="en-SI" sz="2000" u="sng" dirty="0">
                <a:solidFill>
                  <a:srgbClr val="0070C0"/>
                </a:solidFill>
                <a:latin typeface="+mj-lt"/>
              </a:rPr>
              <a:t>n</a:t>
            </a:r>
            <a:r>
              <a:rPr lang="sl-SI" sz="2000" u="sng" dirty="0">
                <a:solidFill>
                  <a:srgbClr val="0070C0"/>
                </a:solidFill>
                <a:latin typeface="+mj-lt"/>
              </a:rPr>
              <a:t>o</a:t>
            </a:r>
            <a:r>
              <a:rPr lang="en-SI" sz="2000" u="sng" dirty="0">
                <a:solidFill>
                  <a:srgbClr val="0070C0"/>
                </a:solidFill>
                <a:latin typeface="+mj-lt"/>
              </a:rPr>
              <a:t> </a:t>
            </a:r>
            <a:r>
              <a:rPr lang="sl-SI" sz="2000" u="sng" dirty="0">
                <a:solidFill>
                  <a:srgbClr val="0070C0"/>
                </a:solidFill>
                <a:latin typeface="+mj-lt"/>
              </a:rPr>
              <a:t>i</a:t>
            </a:r>
            <a:r>
              <a:rPr lang="en-SI" sz="2000" u="sng" dirty="0">
                <a:solidFill>
                  <a:srgbClr val="0070C0"/>
                </a:solidFill>
                <a:latin typeface="+mj-lt"/>
              </a:rPr>
              <a:t>n </a:t>
            </a:r>
            <a:r>
              <a:rPr lang="sl-SI" sz="2000" u="sng" dirty="0">
                <a:solidFill>
                  <a:srgbClr val="0070C0"/>
                </a:solidFill>
                <a:latin typeface="+mj-lt"/>
              </a:rPr>
              <a:t>p</a:t>
            </a:r>
            <a:r>
              <a:rPr lang="en-SI" sz="2000" u="sng" dirty="0">
                <a:solidFill>
                  <a:srgbClr val="0070C0"/>
                </a:solidFill>
                <a:latin typeface="+mj-lt"/>
              </a:rPr>
              <a:t>r</a:t>
            </a:r>
            <a:r>
              <a:rPr lang="sl-SI" sz="2000" u="sng" dirty="0">
                <a:solidFill>
                  <a:srgbClr val="0070C0"/>
                </a:solidFill>
                <a:latin typeface="+mj-lt"/>
              </a:rPr>
              <a:t>o</a:t>
            </a:r>
            <a:r>
              <a:rPr lang="en-SI" sz="2000" u="sng" dirty="0">
                <a:solidFill>
                  <a:srgbClr val="0070C0"/>
                </a:solidFill>
                <a:latin typeface="+mj-lt"/>
              </a:rPr>
              <a:t>d</a:t>
            </a:r>
            <a:r>
              <a:rPr lang="sl-SI" sz="2000" u="sng" dirty="0">
                <a:solidFill>
                  <a:srgbClr val="0070C0"/>
                </a:solidFill>
                <a:latin typeface="+mj-lt"/>
              </a:rPr>
              <a:t>u</a:t>
            </a:r>
            <a:r>
              <a:rPr lang="en-SI" sz="2000" u="sng" dirty="0">
                <a:solidFill>
                  <a:srgbClr val="0070C0"/>
                </a:solidFill>
                <a:latin typeface="+mj-lt"/>
              </a:rPr>
              <a:t>k</a:t>
            </a:r>
            <a:r>
              <a:rPr lang="sl-SI" sz="2000" u="sng" dirty="0">
                <a:solidFill>
                  <a:srgbClr val="0070C0"/>
                </a:solidFill>
                <a:latin typeface="+mj-lt"/>
              </a:rPr>
              <a:t>ti</a:t>
            </a:r>
            <a:r>
              <a:rPr lang="en-SI" sz="2000" u="sng" dirty="0">
                <a:solidFill>
                  <a:srgbClr val="0070C0"/>
                </a:solidFill>
                <a:latin typeface="+mj-lt"/>
              </a:rPr>
              <a:t>v</a:t>
            </a:r>
            <a:r>
              <a:rPr lang="sl-SI" sz="2000" u="sng" dirty="0">
                <a:solidFill>
                  <a:srgbClr val="0070C0"/>
                </a:solidFill>
                <a:latin typeface="+mj-lt"/>
              </a:rPr>
              <a:t>n</a:t>
            </a:r>
            <a:r>
              <a:rPr lang="en-SI" sz="2000" u="sng" dirty="0">
                <a:solidFill>
                  <a:srgbClr val="0070C0"/>
                </a:solidFill>
                <a:latin typeface="+mj-lt"/>
              </a:rPr>
              <a:t>o </a:t>
            </a:r>
            <a:r>
              <a:rPr lang="sl-SI" sz="2000" u="sng" dirty="0">
                <a:solidFill>
                  <a:srgbClr val="0070C0"/>
                </a:solidFill>
                <a:latin typeface="+mj-lt"/>
              </a:rPr>
              <a:t>s</a:t>
            </a:r>
            <a:r>
              <a:rPr lang="en-SI" sz="2000" u="sng" dirty="0">
                <a:solidFill>
                  <a:srgbClr val="0070C0"/>
                </a:solidFill>
                <a:latin typeface="+mj-lt"/>
              </a:rPr>
              <a:t>o</a:t>
            </a:r>
            <a:r>
              <a:rPr lang="sl-SI" sz="2000" u="sng" dirty="0">
                <a:solidFill>
                  <a:srgbClr val="0070C0"/>
                </a:solidFill>
                <a:latin typeface="+mj-lt"/>
              </a:rPr>
              <a:t>d</a:t>
            </a:r>
            <a:r>
              <a:rPr lang="en-SI" sz="2000" u="sng" dirty="0">
                <a:solidFill>
                  <a:srgbClr val="0070C0"/>
                </a:solidFill>
                <a:latin typeface="+mj-lt"/>
              </a:rPr>
              <a:t>e</a:t>
            </a:r>
            <a:r>
              <a:rPr lang="sl-SI" sz="2000" u="sng" dirty="0">
                <a:solidFill>
                  <a:srgbClr val="0070C0"/>
                </a:solidFill>
                <a:latin typeface="+mj-lt"/>
              </a:rPr>
              <a:t>l</a:t>
            </a:r>
            <a:r>
              <a:rPr lang="en-SI" sz="2000" u="sng" dirty="0">
                <a:solidFill>
                  <a:srgbClr val="0070C0"/>
                </a:solidFill>
                <a:latin typeface="+mj-lt"/>
              </a:rPr>
              <a:t>o</a:t>
            </a:r>
            <a:r>
              <a:rPr lang="sl-SI" sz="2000" u="sng" dirty="0">
                <a:solidFill>
                  <a:srgbClr val="0070C0"/>
                </a:solidFill>
                <a:latin typeface="+mj-lt"/>
              </a:rPr>
              <a:t>v</a:t>
            </a:r>
            <a:r>
              <a:rPr lang="en-SI" sz="2000" u="sng" dirty="0">
                <a:solidFill>
                  <a:srgbClr val="0070C0"/>
                </a:solidFill>
                <a:latin typeface="+mj-lt"/>
              </a:rPr>
              <a:t>a</a:t>
            </a:r>
            <a:r>
              <a:rPr lang="sl-SI" sz="2000" u="sng" dirty="0">
                <a:solidFill>
                  <a:srgbClr val="0070C0"/>
                </a:solidFill>
                <a:latin typeface="+mj-lt"/>
              </a:rPr>
              <a:t>n</a:t>
            </a:r>
            <a:r>
              <a:rPr lang="en-SI" sz="2000" u="sng" dirty="0">
                <a:solidFill>
                  <a:srgbClr val="0070C0"/>
                </a:solidFill>
                <a:latin typeface="+mj-lt"/>
              </a:rPr>
              <a:t>j</a:t>
            </a:r>
            <a:r>
              <a:rPr lang="sl-SI" sz="2000" u="sng" dirty="0">
                <a:solidFill>
                  <a:srgbClr val="0070C0"/>
                </a:solidFill>
                <a:latin typeface="+mj-lt"/>
              </a:rPr>
              <a:t>e</a:t>
            </a:r>
            <a:r>
              <a:rPr lang="en-SI" sz="2000" u="sng" dirty="0">
                <a:solidFill>
                  <a:srgbClr val="0070C0"/>
                </a:solidFill>
                <a:latin typeface="+mj-lt"/>
              </a:rPr>
              <a:t> </a:t>
            </a:r>
            <a:r>
              <a:rPr lang="sl-SI" sz="2000" u="sng" dirty="0">
                <a:solidFill>
                  <a:srgbClr val="0070C0"/>
                </a:solidFill>
                <a:latin typeface="+mj-lt"/>
              </a:rPr>
              <a:t>m</a:t>
            </a:r>
            <a:r>
              <a:rPr lang="en-SI" sz="2000" u="sng" dirty="0">
                <a:solidFill>
                  <a:srgbClr val="0070C0"/>
                </a:solidFill>
                <a:latin typeface="+mj-lt"/>
              </a:rPr>
              <a:t>e</a:t>
            </a:r>
            <a:r>
              <a:rPr lang="sl-SI" sz="2000" u="sng" dirty="0">
                <a:solidFill>
                  <a:srgbClr val="0070C0"/>
                </a:solidFill>
                <a:latin typeface="+mj-lt"/>
              </a:rPr>
              <a:t>d</a:t>
            </a:r>
            <a:r>
              <a:rPr lang="en-SI" sz="2000" u="sng" dirty="0">
                <a:solidFill>
                  <a:srgbClr val="0070C0"/>
                </a:solidFill>
                <a:latin typeface="+mj-lt"/>
              </a:rPr>
              <a:t> uporabniki/gospodarstvom/JRO </a:t>
            </a:r>
            <a:endParaRPr lang="sl-SI" sz="2000" u="sng" dirty="0">
              <a:solidFill>
                <a:srgbClr val="0070C0"/>
              </a:solidFill>
              <a:latin typeface="+mj-lt"/>
            </a:endParaRPr>
          </a:p>
          <a:p>
            <a:pPr marL="0" indent="0">
              <a:buNone/>
            </a:pPr>
            <a:endParaRPr lang="en-SI" sz="2000" u="sng" dirty="0">
              <a:solidFill>
                <a:srgbClr val="0070C0"/>
              </a:solidFill>
              <a:latin typeface="+mj-lt"/>
            </a:endParaRPr>
          </a:p>
          <a:p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V</a:t>
            </a:r>
            <a:r>
              <a:rPr lang="sl-SI" sz="20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zpostavi</a:t>
            </a:r>
            <a:r>
              <a:rPr lang="en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</a:t>
            </a:r>
            <a:r>
              <a:rPr lang="sl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e</a:t>
            </a:r>
            <a:r>
              <a:rPr lang="en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v</a:t>
            </a:r>
            <a:r>
              <a:rPr lang="sl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Demonstracijsko in inovacijsko središče </a:t>
            </a:r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z naprednim inovacijskim procesom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:</a:t>
            </a:r>
          </a:p>
          <a:p>
            <a:pPr lvl="1"/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Interno inovacijsko kampanjo v časa »</a:t>
            </a:r>
            <a:r>
              <a:rPr lang="sl-SI" sz="2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Coronavirus</a:t>
            </a:r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sl-SI" sz="2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lockdown</a:t>
            </a:r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« - Inoviranje v krizi, apr-</a:t>
            </a:r>
            <a:r>
              <a:rPr lang="sl-SI" sz="2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jun</a:t>
            </a:r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2020 (generiranje in obravnava različnih idej, naslovljeno tudi  področje PPDR),</a:t>
            </a:r>
          </a:p>
          <a:p>
            <a:pPr lvl="1"/>
            <a:r>
              <a:rPr lang="sl-SI" sz="2000" dirty="0">
                <a:solidFill>
                  <a:srgbClr val="0070C0"/>
                </a:solidFill>
                <a:latin typeface="+mj-lt"/>
              </a:rPr>
              <a:t>Javni mednarodni natečaj za razvoj idej in </a:t>
            </a:r>
            <a:r>
              <a:rPr lang="sl-SI" sz="2000" dirty="0" err="1">
                <a:solidFill>
                  <a:srgbClr val="0070C0"/>
                </a:solidFill>
                <a:latin typeface="+mj-lt"/>
              </a:rPr>
              <a:t>use</a:t>
            </a:r>
            <a:r>
              <a:rPr lang="sl-SI" sz="2000" dirty="0">
                <a:solidFill>
                  <a:srgbClr val="0070C0"/>
                </a:solidFill>
                <a:latin typeface="+mj-lt"/>
              </a:rPr>
              <a:t> </a:t>
            </a:r>
            <a:r>
              <a:rPr lang="sl-SI" sz="2000" dirty="0" err="1">
                <a:solidFill>
                  <a:srgbClr val="0070C0"/>
                </a:solidFill>
                <a:latin typeface="+mj-lt"/>
              </a:rPr>
              <a:t>casov</a:t>
            </a:r>
            <a:r>
              <a:rPr lang="sl-SI" sz="2000" dirty="0">
                <a:solidFill>
                  <a:srgbClr val="0070C0"/>
                </a:solidFill>
                <a:latin typeface="+mj-lt"/>
              </a:rPr>
              <a:t>: </a:t>
            </a:r>
            <a:r>
              <a:rPr lang="sl-SI" sz="2000" dirty="0" err="1">
                <a:solidFill>
                  <a:srgbClr val="0070C0"/>
                </a:solidFill>
                <a:latin typeface="+mj-lt"/>
              </a:rPr>
              <a:t>Hackathon</a:t>
            </a:r>
            <a:r>
              <a:rPr lang="sl-SI" sz="2000" dirty="0">
                <a:solidFill>
                  <a:srgbClr val="0070C0"/>
                </a:solidFill>
                <a:latin typeface="+mj-lt"/>
              </a:rPr>
              <a:t> - 5G </a:t>
            </a:r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Digitalna Transformacija industrij, 16-17 junij 2020. Veliko predlogov je bilo s področja vertikale Varnost.</a:t>
            </a:r>
          </a:p>
          <a:p>
            <a:pPr lvl="1"/>
            <a:endParaRPr lang="en-SI" sz="2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r>
              <a:rPr lang="en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Do</a:t>
            </a:r>
            <a:r>
              <a:rPr lang="sl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l</a:t>
            </a:r>
            <a:r>
              <a:rPr lang="en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o</a:t>
            </a:r>
            <a:r>
              <a:rPr lang="sl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č</a:t>
            </a:r>
            <a:r>
              <a:rPr lang="en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</a:t>
            </a:r>
            <a:r>
              <a:rPr lang="sl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n</a:t>
            </a:r>
            <a:r>
              <a:rPr lang="en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j</a:t>
            </a:r>
            <a:r>
              <a:rPr lang="sl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e</a:t>
            </a:r>
            <a:r>
              <a:rPr lang="en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sl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</a:t>
            </a:r>
            <a:r>
              <a:rPr lang="en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</a:t>
            </a:r>
            <a:r>
              <a:rPr lang="sl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r</a:t>
            </a:r>
            <a:r>
              <a:rPr lang="en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</a:t>
            </a:r>
            <a:r>
              <a:rPr lang="sl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</a:t>
            </a:r>
            <a:r>
              <a:rPr lang="en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e</a:t>
            </a:r>
            <a:r>
              <a:rPr lang="sl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š</a:t>
            </a:r>
            <a:r>
              <a:rPr lang="en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k</a:t>
            </a:r>
            <a:r>
              <a:rPr lang="sl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i</a:t>
            </a:r>
            <a:r>
              <a:rPr lang="en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h </a:t>
            </a:r>
            <a:r>
              <a:rPr lang="sl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</a:t>
            </a:r>
            <a:r>
              <a:rPr lang="en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</a:t>
            </a:r>
            <a:r>
              <a:rPr lang="sl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e</a:t>
            </a:r>
            <a:r>
              <a:rPr lang="en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r</a:t>
            </a:r>
            <a:r>
              <a:rPr lang="sl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n</a:t>
            </a:r>
            <a:r>
              <a:rPr lang="en-SI" sz="20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ic</a:t>
            </a:r>
            <a:r>
              <a:rPr lang="en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SI" sz="20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na</a:t>
            </a:r>
            <a:r>
              <a:rPr lang="en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SI" sz="20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področju</a:t>
            </a:r>
            <a:r>
              <a:rPr lang="en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SI" sz="20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Varnosti</a:t>
            </a:r>
            <a:r>
              <a:rPr lang="en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, </a:t>
            </a:r>
            <a:r>
              <a:rPr lang="sl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š</a:t>
            </a:r>
            <a:r>
              <a:rPr lang="en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e </a:t>
            </a:r>
            <a:r>
              <a:rPr lang="sl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</a:t>
            </a:r>
            <a:r>
              <a:rPr lang="en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o</a:t>
            </a:r>
            <a:r>
              <a:rPr lang="sl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</a:t>
            </a:r>
            <a:r>
              <a:rPr lang="en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e</a:t>
            </a:r>
            <a:r>
              <a:rPr lang="sl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b</a:t>
            </a:r>
            <a:r>
              <a:rPr lang="en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e</a:t>
            </a:r>
            <a:r>
              <a:rPr lang="sl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j</a:t>
            </a:r>
            <a:r>
              <a:rPr lang="en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sl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n</a:t>
            </a:r>
            <a:r>
              <a:rPr lang="en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 </a:t>
            </a:r>
            <a:r>
              <a:rPr lang="sl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</a:t>
            </a:r>
            <a:r>
              <a:rPr lang="en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o</a:t>
            </a:r>
            <a:r>
              <a:rPr lang="sl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d</a:t>
            </a:r>
            <a:r>
              <a:rPr lang="en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r</a:t>
            </a:r>
            <a:r>
              <a:rPr lang="sl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o</a:t>
            </a:r>
            <a:r>
              <a:rPr lang="en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č</a:t>
            </a:r>
            <a:r>
              <a:rPr lang="sl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j</a:t>
            </a:r>
            <a:r>
              <a:rPr lang="en-SI" sz="20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u:</a:t>
            </a:r>
          </a:p>
          <a:p>
            <a:pPr lvl="1"/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o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</a:t>
            </a:r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r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e</a:t>
            </a:r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ž</a:t>
            </a:r>
            <a:r>
              <a:rPr lang="en-SI" sz="2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ij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5</a:t>
            </a:r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G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i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n 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</a:t>
            </a:r>
            <a:r>
              <a:rPr lang="sr-Latn-ME" sz="2000" dirty="0" err="1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ritičn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</a:t>
            </a:r>
            <a:r>
              <a:rPr lang="sr-Latn-ME" sz="2000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IKT </a:t>
            </a:r>
            <a:r>
              <a:rPr lang="sr-Latn-ME" sz="2000" dirty="0" err="1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infrastruktur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</a:t>
            </a:r>
            <a:r>
              <a:rPr lang="sr-Latn-ME" sz="2000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sr-Latn-ME" sz="2000" dirty="0" err="1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storit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</a:t>
            </a:r>
            <a:r>
              <a:rPr lang="sr-Latn-ME" sz="2000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, </a:t>
            </a:r>
          </a:p>
          <a:p>
            <a:pPr lvl="1"/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sob za </a:t>
            </a:r>
            <a:r>
              <a:rPr lang="en-SI" sz="2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poveljevanje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in </a:t>
            </a:r>
            <a:r>
              <a:rPr lang="en-SI" sz="2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nadzor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za </a:t>
            </a:r>
            <a:r>
              <a:rPr lang="en-SI" sz="2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profesionalne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SI" sz="2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uporabnike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, </a:t>
            </a:r>
          </a:p>
          <a:p>
            <a:pPr lvl="1"/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</a:t>
            </a:r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l</a:t>
            </a:r>
            <a:r>
              <a:rPr lang="en-SI" sz="2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</a:t>
            </a:r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k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</a:t>
            </a:r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</a:t>
            </a:r>
            <a:r>
              <a:rPr lang="en-SI" sz="2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</a:t>
            </a:r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j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PEMEA </a:t>
            </a:r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z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 </a:t>
            </a:r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d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r</a:t>
            </a:r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ž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</a:t>
            </a:r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v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l</a:t>
            </a:r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j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</a:t>
            </a:r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n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e </a:t>
            </a:r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v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l</a:t>
            </a:r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o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v</a:t>
            </a:r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e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n</a:t>
            </a:r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k</a:t>
            </a:r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e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 </a:t>
            </a:r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i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n </a:t>
            </a:r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e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v</a:t>
            </a:r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r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o</a:t>
            </a:r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</a:t>
            </a:r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k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e</a:t>
            </a:r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sl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</a:t>
            </a:r>
            <a:r>
              <a:rPr lang="en-SI" sz="20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rostoru</a:t>
            </a:r>
            <a:r>
              <a:rPr lang="en-SI" sz="2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.</a:t>
            </a:r>
          </a:p>
          <a:p>
            <a:pPr lvl="1"/>
            <a:endParaRPr lang="en-SI" sz="14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FE9A19-C9C4-4B12-9004-2D36FB856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DE3C-E95A-41FD-940B-FA80E61319A6}" type="slidenum">
              <a:rPr lang="sl-SI" smtClean="0"/>
              <a:t>21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920855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4452" y="1026862"/>
            <a:ext cx="4106779" cy="1325563"/>
          </a:xfrm>
        </p:spPr>
        <p:txBody>
          <a:bodyPr>
            <a:noAutofit/>
          </a:bodyPr>
          <a:lstStyle/>
          <a:p>
            <a:r>
              <a:rPr lang="sl-SI" sz="3600" dirty="0"/>
              <a:t>Ekonomski potencial vertikale Varnost</a:t>
            </a:r>
            <a:endParaRPr lang="en-US" sz="36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55560913"/>
              </p:ext>
            </p:extLst>
          </p:nvPr>
        </p:nvGraphicFramePr>
        <p:xfrm>
          <a:off x="2509354" y="806116"/>
          <a:ext cx="8391257" cy="54613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DE3C-E95A-41FD-940B-FA80E61319A6}" type="slidenum">
              <a:rPr lang="sl-SI" smtClean="0"/>
              <a:t>22</a:t>
            </a:fld>
            <a:endParaRPr lang="sl-SI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6E4745-9428-402E-AF83-19A221119C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8113" y="4178537"/>
            <a:ext cx="2954024" cy="16526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643228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A6E899E-082E-48E5-BC59-32EB3EEB9C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1207383"/>
              </p:ext>
            </p:extLst>
          </p:nvPr>
        </p:nvGraphicFramePr>
        <p:xfrm>
          <a:off x="940239" y="1455071"/>
          <a:ext cx="10515600" cy="4091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3600" dirty="0"/>
              <a:t>Mobilnost, transport in logistika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BB013B-94A1-458E-8F95-01A3455462BB}"/>
              </a:ext>
            </a:extLst>
          </p:cNvPr>
          <p:cNvSpPr txBox="1"/>
          <p:nvPr/>
        </p:nvSpPr>
        <p:spPr>
          <a:xfrm>
            <a:off x="960895" y="5594887"/>
            <a:ext cx="232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FP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Fokusno področje</a:t>
            </a:r>
          </a:p>
        </p:txBody>
      </p:sp>
    </p:spTree>
    <p:extLst>
      <p:ext uri="{BB962C8B-B14F-4D97-AF65-F5344CB8AC3E}">
        <p14:creationId xmlns:p14="http://schemas.microsoft.com/office/powerpoint/2010/main" val="5877379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A6E899E-082E-48E5-BC59-32EB3EEB9C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619889"/>
              </p:ext>
            </p:extLst>
          </p:nvPr>
        </p:nvGraphicFramePr>
        <p:xfrm>
          <a:off x="2274434" y="1594338"/>
          <a:ext cx="9079366" cy="41829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3600" dirty="0"/>
              <a:t>FP1 - </a:t>
            </a:r>
            <a:r>
              <a:rPr lang="sl-SI" sz="3600" dirty="0" err="1"/>
              <a:t>Ogljično</a:t>
            </a:r>
            <a:r>
              <a:rPr lang="sl-SI" sz="3600" dirty="0"/>
              <a:t> neodvisna družba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4566D5-1226-495D-9FF5-59E4A844C6C9}"/>
              </a:ext>
            </a:extLst>
          </p:cNvPr>
          <p:cNvSpPr txBox="1"/>
          <p:nvPr/>
        </p:nvSpPr>
        <p:spPr>
          <a:xfrm>
            <a:off x="2948202" y="5489007"/>
            <a:ext cx="2125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 – 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r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d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u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k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t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n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m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r</a:t>
            </a:r>
            <a:endParaRPr lang="sl-SI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7242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A6E899E-082E-48E5-BC59-32EB3EEB9C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1416001"/>
              </p:ext>
            </p:extLst>
          </p:nvPr>
        </p:nvGraphicFramePr>
        <p:xfrm>
          <a:off x="2269226" y="2442810"/>
          <a:ext cx="9084574" cy="33203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37675"/>
            <a:ext cx="10515600" cy="1325563"/>
          </a:xfrm>
        </p:spPr>
        <p:txBody>
          <a:bodyPr>
            <a:normAutofit/>
          </a:bodyPr>
          <a:lstStyle/>
          <a:p>
            <a:r>
              <a:rPr lang="sl-SI" sz="3600" dirty="0"/>
              <a:t>(FP2) Bolj povezana Evropa-Napredna infrastruktura pametnega mesta ali regije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6392FBE-B339-4705-BAC8-E37A3DF37798}"/>
              </a:ext>
            </a:extLst>
          </p:cNvPr>
          <p:cNvSpPr txBox="1"/>
          <p:nvPr/>
        </p:nvSpPr>
        <p:spPr>
          <a:xfrm>
            <a:off x="2521890" y="5466972"/>
            <a:ext cx="2125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 – 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r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d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u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k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t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n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m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r</a:t>
            </a:r>
            <a:endParaRPr lang="sl-SI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6566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A6E899E-082E-48E5-BC59-32EB3EEB9C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3583453"/>
              </p:ext>
            </p:extLst>
          </p:nvPr>
        </p:nvGraphicFramePr>
        <p:xfrm>
          <a:off x="2278917" y="2177808"/>
          <a:ext cx="9074883" cy="3516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5599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sl-SI" sz="3600" dirty="0"/>
              <a:t>(FP3) Bolj povezana Evropa-koncept Pametna Regija-koordinirano in adaptivno delovanja prometnega sistema na ravni celotne regije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86C85D-EB2B-4860-A6FB-17136512632F}"/>
              </a:ext>
            </a:extLst>
          </p:cNvPr>
          <p:cNvSpPr txBox="1"/>
          <p:nvPr/>
        </p:nvSpPr>
        <p:spPr>
          <a:xfrm>
            <a:off x="2278917" y="5694583"/>
            <a:ext cx="2125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 – 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r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d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u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k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t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n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m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r</a:t>
            </a:r>
            <a:endParaRPr lang="sl-SI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2736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885" y="1180926"/>
            <a:ext cx="10515600" cy="1138822"/>
          </a:xfrm>
        </p:spPr>
        <p:txBody>
          <a:bodyPr>
            <a:noAutofit/>
          </a:bodyPr>
          <a:lstStyle/>
          <a:p>
            <a:r>
              <a:rPr lang="sl-SI" sz="3600" dirty="0"/>
              <a:t>Integrirano pilotno okolje trajnostne mobilnosti pametnega mesta – </a:t>
            </a:r>
            <a:r>
              <a:rPr lang="sl-SI" sz="3600" dirty="0" err="1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iPOT</a:t>
            </a:r>
            <a:br>
              <a:rPr lang="sl-SI" sz="3600" dirty="0">
                <a:solidFill>
                  <a:schemeClr val="bg1">
                    <a:lumMod val="50000"/>
                  </a:schemeClr>
                </a:solidFill>
              </a:rPr>
            </a:br>
            <a:br>
              <a:rPr lang="sl-SI" sz="3600" dirty="0"/>
            </a:br>
            <a:endParaRPr lang="sl-SI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7885" y="1698719"/>
            <a:ext cx="11030146" cy="434113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sl-SI" sz="24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sl-SI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Vzpostaviti in v demonstracijsko okolje integrirati </a:t>
            </a:r>
            <a:r>
              <a:rPr lang="sl-SI" dirty="0">
                <a:solidFill>
                  <a:srgbClr val="0070C0"/>
                </a:solidFill>
                <a:latin typeface="+mj-lt"/>
              </a:rPr>
              <a:t>celostno platformo mobilnosti 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naslednje generacije,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sl-SI" sz="2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ki bo v prvi vrsti kot edinstven produkt v svetovnem merilu </a:t>
            </a:r>
            <a:r>
              <a:rPr lang="sl-SI" sz="2800" dirty="0">
                <a:solidFill>
                  <a:srgbClr val="0070C0"/>
                </a:solidFill>
                <a:latin typeface="+mj-lt"/>
              </a:rPr>
              <a:t>omogočala zbiranje in obdelavo</a:t>
            </a:r>
            <a:r>
              <a:rPr lang="sl-SI" sz="2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velikih količin podatkov v realnem času.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l-SI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Vzpostavitev </a:t>
            </a:r>
            <a:r>
              <a:rPr lang="sl-SI" dirty="0">
                <a:solidFill>
                  <a:srgbClr val="0070C0"/>
                </a:solidFill>
                <a:latin typeface="+mj-lt"/>
              </a:rPr>
              <a:t>prometne nadzorne sobe.</a:t>
            </a:r>
            <a:endParaRPr lang="sl-SI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sl-SI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Izvedba </a:t>
            </a:r>
            <a:r>
              <a:rPr lang="sl-SI" dirty="0">
                <a:solidFill>
                  <a:srgbClr val="0070C0"/>
                </a:solidFill>
                <a:latin typeface="+mj-lt"/>
              </a:rPr>
              <a:t>dinamičnih 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prometnih režimov.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l-SI" dirty="0">
                <a:solidFill>
                  <a:srgbClr val="0070C0"/>
                </a:solidFill>
                <a:latin typeface="+mj-lt"/>
              </a:rPr>
              <a:t>Pametno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parkirišče.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l-SI" dirty="0">
                <a:solidFill>
                  <a:srgbClr val="0070C0"/>
                </a:solidFill>
                <a:latin typeface="+mj-lt"/>
              </a:rPr>
              <a:t>Integrirano plačevanje </a:t>
            </a:r>
            <a:r>
              <a:rPr lang="sl-SI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mobilnostnih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storitev.</a:t>
            </a:r>
          </a:p>
          <a:p>
            <a:pPr marL="0" indent="0">
              <a:buNone/>
            </a:pPr>
            <a:endParaRPr lang="sl-SI" sz="22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marL="0" indent="0">
              <a:buNone/>
            </a:pPr>
            <a:r>
              <a:rPr lang="sl-SI" sz="2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Velikost konzorcija: 10 podjetij (Iskra, d.o.o., A1 Slovenija </a:t>
            </a:r>
            <a:r>
              <a:rPr lang="sl-SI" sz="22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d.d</a:t>
            </a:r>
            <a:r>
              <a:rPr lang="sl-SI" sz="2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., </a:t>
            </a:r>
            <a:r>
              <a:rPr lang="sl-SI" sz="22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Endava</a:t>
            </a:r>
            <a:r>
              <a:rPr lang="sl-SI" sz="2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, </a:t>
            </a:r>
            <a:r>
              <a:rPr lang="sl-SI" sz="22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Globtel</a:t>
            </a:r>
            <a:r>
              <a:rPr lang="sl-SI" sz="2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Holding d.o.o., Žejn d.o.o., </a:t>
            </a:r>
            <a:r>
              <a:rPr lang="sl-SI" sz="22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Igea</a:t>
            </a:r>
            <a:r>
              <a:rPr lang="sl-SI" sz="2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d.o.o., </a:t>
            </a:r>
            <a:r>
              <a:rPr lang="sl-SI" sz="22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msg</a:t>
            </a:r>
            <a:r>
              <a:rPr lang="sl-SI" sz="2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sl-SI" sz="22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life</a:t>
            </a:r>
            <a:r>
              <a:rPr lang="sl-SI" sz="2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sl-SI" sz="22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odateam</a:t>
            </a:r>
            <a:r>
              <a:rPr lang="sl-SI" sz="2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, BASS d.o.o., INOVA, </a:t>
            </a:r>
            <a:r>
              <a:rPr lang="sl-SI" sz="22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Spark</a:t>
            </a:r>
            <a:r>
              <a:rPr lang="sl-SI" sz="2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Inovacije). </a:t>
            </a:r>
          </a:p>
          <a:p>
            <a:pPr marL="0" indent="0">
              <a:buNone/>
            </a:pPr>
            <a:r>
              <a:rPr lang="sl-SI" sz="2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Vključenih več kot 150 sodelavcev. Trajanje projekta: 41 mescev (01.10.2019 - 28.02.2023). Kraj izvedbe: Maribor</a:t>
            </a:r>
          </a:p>
          <a:p>
            <a:pPr>
              <a:buFont typeface="Courier New" panose="02070309020205020404" pitchFamily="49" charset="0"/>
              <a:buChar char="o"/>
            </a:pPr>
            <a:endParaRPr lang="sl-SI" sz="24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DE3C-E95A-41FD-940B-FA80E61319A6}" type="slidenum">
              <a:rPr lang="sl-SI" smtClean="0"/>
              <a:t>27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741484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768" y="1484062"/>
            <a:ext cx="11518232" cy="1102727"/>
          </a:xfrm>
        </p:spPr>
        <p:txBody>
          <a:bodyPr>
            <a:noAutofit/>
          </a:bodyPr>
          <a:lstStyle/>
          <a:p>
            <a:r>
              <a:rPr lang="sl-SI" sz="3600" dirty="0"/>
              <a:t>Predlogi za demo projekte </a:t>
            </a:r>
            <a:br>
              <a:rPr lang="sl-SI" sz="3600" dirty="0"/>
            </a:br>
            <a:br>
              <a:rPr lang="sl-SI" sz="3600" dirty="0"/>
            </a:br>
            <a:br>
              <a:rPr lang="sl-SI" sz="3600" dirty="0"/>
            </a:br>
            <a:endParaRPr lang="sl-SI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768" y="1891046"/>
            <a:ext cx="11259127" cy="394006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Uporaba podatkov agregatne mobilnosti.</a:t>
            </a:r>
            <a:endParaRPr lang="pl-PL" sz="24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Pametna prometna ureditev mest - </a:t>
            </a:r>
            <a:r>
              <a:rPr lang="sl-SI" sz="2400" dirty="0">
                <a:solidFill>
                  <a:srgbClr val="0070C0"/>
                </a:solidFill>
                <a:latin typeface="+mj-lt"/>
              </a:rPr>
              <a:t>Souporaba vozil, optimizacija.</a:t>
            </a: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Novi poslovni modeli vodenja prometa.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l-SI" sz="2400" dirty="0">
                <a:solidFill>
                  <a:srgbClr val="0070C0"/>
                </a:solidFill>
                <a:latin typeface="+mj-lt"/>
              </a:rPr>
              <a:t>Urbana V2I </a:t>
            </a: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(vozilo-infrastruktura) komunikacija.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Obcestna V2I (V2X) enota,  adaptivna križiščna signalizacija v povezavi z V2I komunikacijo.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l-SI" sz="2400" dirty="0">
                <a:solidFill>
                  <a:srgbClr val="0070C0"/>
                </a:solidFill>
                <a:latin typeface="+mj-lt"/>
              </a:rPr>
              <a:t>Vzpostavitev prioritetne vožnje </a:t>
            </a: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za reševalna vozila, gasilce, policijo, civilno zaščito, diplomacijo za območje celotne regije. 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napredno </a:t>
            </a:r>
            <a:r>
              <a:rPr lang="sl-SI" sz="2400" dirty="0">
                <a:solidFill>
                  <a:srgbClr val="0070C0"/>
                </a:solidFill>
                <a:latin typeface="+mj-lt"/>
              </a:rPr>
              <a:t>upravljanje s prometnimi tokovi </a:t>
            </a: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na nivoju regije.</a:t>
            </a:r>
          </a:p>
          <a:p>
            <a:pPr>
              <a:buFont typeface="Courier New" panose="02070309020205020404" pitchFamily="49" charset="0"/>
              <a:buChar char="o"/>
            </a:pPr>
            <a:endParaRPr lang="sl-SI" sz="24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sl-SI" sz="24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DE3C-E95A-41FD-940B-FA80E61319A6}" type="slidenum">
              <a:rPr lang="sl-SI" smtClean="0"/>
              <a:t>28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790127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565" y="815974"/>
            <a:ext cx="3601453" cy="1325563"/>
          </a:xfrm>
        </p:spPr>
        <p:txBody>
          <a:bodyPr>
            <a:normAutofit fontScale="90000"/>
          </a:bodyPr>
          <a:lstStyle/>
          <a:p>
            <a:r>
              <a:rPr lang="sl-SI" sz="3600" dirty="0"/>
              <a:t>Ekonomski potencial vertikale Mobilnost</a:t>
            </a:r>
            <a:endParaRPr lang="en-US" sz="36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98752493"/>
              </p:ext>
            </p:extLst>
          </p:nvPr>
        </p:nvGraphicFramePr>
        <p:xfrm>
          <a:off x="2485292" y="601579"/>
          <a:ext cx="9245497" cy="5440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DE3C-E95A-41FD-940B-FA80E61319A6}" type="slidenum">
              <a:rPr lang="sl-SI" smtClean="0"/>
              <a:t>29</a:t>
            </a:fld>
            <a:endParaRPr lang="sl-SI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BF6B43C-FC9B-4CB9-BF43-D88EE4B16CA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5537" y="4139699"/>
            <a:ext cx="2815342" cy="17967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80286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6407BF82-EF8A-49B2-8B1A-02624AFA5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357" y="815482"/>
            <a:ext cx="5093369" cy="958348"/>
          </a:xfrm>
        </p:spPr>
        <p:txBody>
          <a:bodyPr>
            <a:noAutofit/>
          </a:bodyPr>
          <a:lstStyle/>
          <a:p>
            <a:r>
              <a:rPr lang="sl-SI" sz="3600" dirty="0"/>
              <a:t>Mesta in skupnosti prihodnosti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0A6FDC-6BB1-4766-BC79-089EC9D650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1568" y="815482"/>
            <a:ext cx="5628075" cy="2315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EF18AE2-822F-4C42-BFF8-5F2EBFE49E98}"/>
              </a:ext>
            </a:extLst>
          </p:cNvPr>
          <p:cNvSpPr txBox="1">
            <a:spLocks/>
          </p:cNvSpPr>
          <p:nvPr/>
        </p:nvSpPr>
        <p:spPr>
          <a:xfrm>
            <a:off x="7114673" y="3898401"/>
            <a:ext cx="3842084" cy="958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Courier New" panose="02070309020205020404" pitchFamily="49" charset="0"/>
              <a:buChar char="o"/>
            </a:pPr>
            <a:r>
              <a:rPr lang="sl-SI" sz="2400" dirty="0"/>
              <a:t>Kreativnost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sl-SI" sz="24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sl-SI" sz="2400" dirty="0"/>
              <a:t>Ustvarjalnost</a:t>
            </a:r>
          </a:p>
          <a:p>
            <a:r>
              <a:rPr lang="sl-SI" sz="2400" dirty="0"/>
              <a:t>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sl-SI" sz="2400" dirty="0"/>
              <a:t>Sprostitev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57" y="1773829"/>
            <a:ext cx="5006727" cy="4379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518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693"/>
    </mc:Choice>
    <mc:Fallback xmlns="">
      <p:transition spd="slow" advTm="22693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A6E899E-082E-48E5-BC59-32EB3EEB9C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23147567"/>
              </p:ext>
            </p:extLst>
          </p:nvPr>
        </p:nvGraphicFramePr>
        <p:xfrm>
          <a:off x="865046" y="1604681"/>
          <a:ext cx="10488753" cy="3949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3600" dirty="0"/>
              <a:t>Energetska in druga oskrba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C3BDEB-C44F-41F2-B63A-DD4B7C1D5188}"/>
              </a:ext>
            </a:extLst>
          </p:cNvPr>
          <p:cNvSpPr txBox="1"/>
          <p:nvPr/>
        </p:nvSpPr>
        <p:spPr>
          <a:xfrm>
            <a:off x="1357937" y="5185006"/>
            <a:ext cx="232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FP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Fokusno področje</a:t>
            </a:r>
          </a:p>
        </p:txBody>
      </p:sp>
    </p:spTree>
    <p:extLst>
      <p:ext uri="{BB962C8B-B14F-4D97-AF65-F5344CB8AC3E}">
        <p14:creationId xmlns:p14="http://schemas.microsoft.com/office/powerpoint/2010/main" val="33912076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A6E899E-082E-48E5-BC59-32EB3EEB9C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3004633"/>
              </p:ext>
            </p:extLst>
          </p:nvPr>
        </p:nvGraphicFramePr>
        <p:xfrm>
          <a:off x="2189350" y="1277256"/>
          <a:ext cx="9385029" cy="4980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285" y="365125"/>
            <a:ext cx="11971420" cy="1325563"/>
          </a:xfrm>
        </p:spPr>
        <p:txBody>
          <a:bodyPr>
            <a:normAutofit/>
          </a:bodyPr>
          <a:lstStyle/>
          <a:p>
            <a:r>
              <a:rPr lang="sl-SI" sz="3600" dirty="0"/>
              <a:t>FP1 - Pretvorba, distribucija in upravljanje energije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A47536-781F-4DC8-870C-5E822A2F138E}"/>
              </a:ext>
            </a:extLst>
          </p:cNvPr>
          <p:cNvSpPr txBox="1"/>
          <p:nvPr/>
        </p:nvSpPr>
        <p:spPr>
          <a:xfrm>
            <a:off x="2269227" y="5850993"/>
            <a:ext cx="2125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 – 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r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d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u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k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t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n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m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r</a:t>
            </a:r>
            <a:endParaRPr lang="sl-SI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4687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A6E899E-082E-48E5-BC59-32EB3EEB9C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20964513"/>
              </p:ext>
            </p:extLst>
          </p:nvPr>
        </p:nvGraphicFramePr>
        <p:xfrm>
          <a:off x="2214864" y="914400"/>
          <a:ext cx="9239199" cy="5305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074" y="365126"/>
            <a:ext cx="10944726" cy="8139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altLang="sl-SI" sz="3600" dirty="0"/>
              <a:t>FP2 - </a:t>
            </a:r>
            <a:r>
              <a:rPr lang="sl-SI" sz="3600" dirty="0"/>
              <a:t>Celovita podpora izvajanju vodnih storitev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A3E8AB-F6F1-4C1E-B5FD-A6530F9F67B9}"/>
              </a:ext>
            </a:extLst>
          </p:cNvPr>
          <p:cNvSpPr txBox="1"/>
          <p:nvPr/>
        </p:nvSpPr>
        <p:spPr>
          <a:xfrm>
            <a:off x="2269227" y="5850993"/>
            <a:ext cx="2125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 – 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r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d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u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k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t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n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m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r</a:t>
            </a:r>
            <a:endParaRPr lang="sl-SI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3073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253" y="1121444"/>
            <a:ext cx="4142874" cy="1325563"/>
          </a:xfrm>
        </p:spPr>
        <p:txBody>
          <a:bodyPr>
            <a:noAutofit/>
          </a:bodyPr>
          <a:lstStyle/>
          <a:p>
            <a:r>
              <a:rPr lang="sl-SI" sz="3600" dirty="0"/>
              <a:t>Ekonomski potencial vertikale Energetska in druga oskrba</a:t>
            </a:r>
            <a:endParaRPr lang="en-US" sz="36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429540641"/>
              </p:ext>
            </p:extLst>
          </p:nvPr>
        </p:nvGraphicFramePr>
        <p:xfrm>
          <a:off x="2780270" y="457200"/>
          <a:ext cx="8573531" cy="55968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DE3C-E95A-41FD-940B-FA80E61319A6}" type="slidenum">
              <a:rPr lang="sl-SI" smtClean="0"/>
              <a:t>33</a:t>
            </a:fld>
            <a:endParaRPr lang="sl-SI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2440261-B393-4BD0-936B-51B9F80F5B5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5537" y="4139699"/>
            <a:ext cx="2815342" cy="17967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889836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A6E899E-082E-48E5-BC59-32EB3EEB9C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8744769"/>
              </p:ext>
            </p:extLst>
          </p:nvPr>
        </p:nvGraphicFramePr>
        <p:xfrm>
          <a:off x="838200" y="1485000"/>
          <a:ext cx="10515600" cy="41917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Zdravje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C2B669-9BAA-44F7-9BC2-81751350D17E}"/>
              </a:ext>
            </a:extLst>
          </p:cNvPr>
          <p:cNvSpPr txBox="1"/>
          <p:nvPr/>
        </p:nvSpPr>
        <p:spPr>
          <a:xfrm>
            <a:off x="960895" y="5594887"/>
            <a:ext cx="232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FP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Fokusno področje</a:t>
            </a:r>
          </a:p>
        </p:txBody>
      </p:sp>
    </p:spTree>
    <p:extLst>
      <p:ext uri="{BB962C8B-B14F-4D97-AF65-F5344CB8AC3E}">
        <p14:creationId xmlns:p14="http://schemas.microsoft.com/office/powerpoint/2010/main" val="168352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A6E899E-082E-48E5-BC59-32EB3EEB9C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92730245"/>
              </p:ext>
            </p:extLst>
          </p:nvPr>
        </p:nvGraphicFramePr>
        <p:xfrm>
          <a:off x="2208741" y="1488830"/>
          <a:ext cx="9145059" cy="41968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704" y="365125"/>
            <a:ext cx="11542295" cy="1325563"/>
          </a:xfrm>
        </p:spPr>
        <p:txBody>
          <a:bodyPr>
            <a:normAutofit/>
          </a:bodyPr>
          <a:lstStyle/>
          <a:p>
            <a:r>
              <a:rPr lang="sl-SI" sz="3600" dirty="0"/>
              <a:t>FP1 - Pametne naprave, </a:t>
            </a:r>
            <a:r>
              <a:rPr lang="sl-SI" sz="3600" dirty="0" err="1"/>
              <a:t>senzorika</a:t>
            </a:r>
            <a:r>
              <a:rPr lang="sl-SI" sz="3600" dirty="0"/>
              <a:t> in tele-zdravstvo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EB4FFF-3761-4C35-BF1C-077F18677312}"/>
              </a:ext>
            </a:extLst>
          </p:cNvPr>
          <p:cNvSpPr txBox="1"/>
          <p:nvPr/>
        </p:nvSpPr>
        <p:spPr>
          <a:xfrm>
            <a:off x="2201779" y="5685691"/>
            <a:ext cx="232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FP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Fokusno področje</a:t>
            </a:r>
          </a:p>
        </p:txBody>
      </p:sp>
    </p:spTree>
    <p:extLst>
      <p:ext uri="{BB962C8B-B14F-4D97-AF65-F5344CB8AC3E}">
        <p14:creationId xmlns:p14="http://schemas.microsoft.com/office/powerpoint/2010/main" val="25345254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A6E899E-082E-48E5-BC59-32EB3EEB9C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09913453"/>
              </p:ext>
            </p:extLst>
          </p:nvPr>
        </p:nvGraphicFramePr>
        <p:xfrm>
          <a:off x="2201779" y="1143000"/>
          <a:ext cx="9382536" cy="4790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5104"/>
            <a:ext cx="10515600" cy="777875"/>
          </a:xfrm>
        </p:spPr>
        <p:txBody>
          <a:bodyPr>
            <a:normAutofit/>
          </a:bodyPr>
          <a:lstStyle/>
          <a:p>
            <a:r>
              <a:rPr lang="sl-SI" sz="3600" dirty="0"/>
              <a:t>FP2 – Pametna kurativa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73E457-5AB4-4D79-8CA4-BC8B7EB03B31}"/>
              </a:ext>
            </a:extLst>
          </p:cNvPr>
          <p:cNvSpPr txBox="1"/>
          <p:nvPr/>
        </p:nvSpPr>
        <p:spPr>
          <a:xfrm>
            <a:off x="2269227" y="5850993"/>
            <a:ext cx="2125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 – 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r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d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u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k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t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n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m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r</a:t>
            </a:r>
            <a:endParaRPr lang="sl-SI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082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A6E899E-082E-48E5-BC59-32EB3EEB9C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20889281"/>
              </p:ext>
            </p:extLst>
          </p:nvPr>
        </p:nvGraphicFramePr>
        <p:xfrm>
          <a:off x="2262422" y="2034486"/>
          <a:ext cx="9091378" cy="3254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3600" dirty="0"/>
              <a:t>FP3 – Digitalno zdravstvo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C1C269-76D7-4B2A-BC45-F72E8F5F837C}"/>
              </a:ext>
            </a:extLst>
          </p:cNvPr>
          <p:cNvSpPr txBox="1"/>
          <p:nvPr/>
        </p:nvSpPr>
        <p:spPr>
          <a:xfrm>
            <a:off x="2707590" y="4919341"/>
            <a:ext cx="2125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 – 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r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d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u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k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t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n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m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r</a:t>
            </a:r>
            <a:endParaRPr lang="sl-SI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98102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A6E899E-082E-48E5-BC59-32EB3EEB9C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91618887"/>
              </p:ext>
            </p:extLst>
          </p:nvPr>
        </p:nvGraphicFramePr>
        <p:xfrm>
          <a:off x="2201779" y="2454442"/>
          <a:ext cx="9074883" cy="21897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9220"/>
            <a:ext cx="11734800" cy="1325563"/>
          </a:xfrm>
        </p:spPr>
        <p:txBody>
          <a:bodyPr>
            <a:normAutofit/>
          </a:bodyPr>
          <a:lstStyle/>
          <a:p>
            <a:r>
              <a:rPr lang="sl-SI" sz="3600" dirty="0"/>
              <a:t>FP4 - Pametni sistem integriranega zdravstva in oskrbe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327B70-9128-4509-B9FD-B8A935F5173E}"/>
              </a:ext>
            </a:extLst>
          </p:cNvPr>
          <p:cNvSpPr txBox="1"/>
          <p:nvPr/>
        </p:nvSpPr>
        <p:spPr>
          <a:xfrm>
            <a:off x="2729554" y="4274857"/>
            <a:ext cx="2125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 – 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r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d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u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k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t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n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m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r</a:t>
            </a:r>
            <a:endParaRPr lang="sl-SI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9572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968" y="1002799"/>
            <a:ext cx="3733800" cy="1325563"/>
          </a:xfrm>
        </p:spPr>
        <p:txBody>
          <a:bodyPr>
            <a:normAutofit fontScale="90000"/>
          </a:bodyPr>
          <a:lstStyle/>
          <a:p>
            <a:r>
              <a:rPr lang="sl-SI" sz="3600" dirty="0"/>
              <a:t>Ekonomski potencial vertikale Zdravje</a:t>
            </a:r>
            <a:endParaRPr lang="en-US" sz="36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76766150"/>
              </p:ext>
            </p:extLst>
          </p:nvPr>
        </p:nvGraphicFramePr>
        <p:xfrm>
          <a:off x="3509318" y="1002799"/>
          <a:ext cx="7932713" cy="50392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DE3C-E95A-41FD-940B-FA80E61319A6}" type="slidenum">
              <a:rPr lang="sl-SI" smtClean="0"/>
              <a:t>39</a:t>
            </a:fld>
            <a:endParaRPr lang="sl-SI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F42F98-EE3C-425A-9A4F-2217336CC9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6548" y="3762490"/>
            <a:ext cx="3380181" cy="20558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29232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3600" dirty="0"/>
              <a:t>SRIP PMiS: nova oblika povezovanja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2A247E-3130-4DC3-93F2-B27093D812C6}"/>
              </a:ext>
            </a:extLst>
          </p:cNvPr>
          <p:cNvSpPr txBox="1"/>
          <p:nvPr/>
        </p:nvSpPr>
        <p:spPr>
          <a:xfrm>
            <a:off x="687805" y="1597729"/>
            <a:ext cx="1081639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Na področju mest in skupnosti </a:t>
            </a:r>
            <a:r>
              <a:rPr lang="sl-SI" sz="2400" dirty="0">
                <a:solidFill>
                  <a:srgbClr val="0070C0"/>
                </a:solidFill>
                <a:latin typeface="+mj-lt"/>
              </a:rPr>
              <a:t>tovrstnih povezav prej še ni bilo</a:t>
            </a:r>
          </a:p>
          <a:p>
            <a:endParaRPr lang="sl-SI" sz="1200" dirty="0">
              <a:solidFill>
                <a:srgbClr val="0070C0"/>
              </a:solidFill>
              <a:latin typeface="+mj-lt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sl-SI" sz="2400" dirty="0">
                <a:solidFill>
                  <a:srgbClr val="0070C0"/>
                </a:solidFill>
                <a:latin typeface="+mj-lt"/>
              </a:rPr>
              <a:t>Izzivi 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sl-SI" sz="1200" dirty="0">
              <a:solidFill>
                <a:srgbClr val="0070C0"/>
              </a:solidFill>
              <a:latin typeface="+mj-lt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sl-SI" sz="2400" dirty="0">
                <a:solidFill>
                  <a:srgbClr val="0070C0"/>
                </a:solidFill>
                <a:latin typeface="+mj-lt"/>
              </a:rPr>
              <a:t>Temelji</a:t>
            </a: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za uspešno </a:t>
            </a:r>
            <a:r>
              <a:rPr lang="sl-SI" sz="2400" dirty="0">
                <a:solidFill>
                  <a:srgbClr val="0070C0"/>
                </a:solidFill>
                <a:latin typeface="+mj-lt"/>
              </a:rPr>
              <a:t>sodelovanje in povezovanje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sl-SI" sz="2400" dirty="0">
              <a:solidFill>
                <a:srgbClr val="0070C0"/>
              </a:solidFill>
              <a:latin typeface="+mj-lt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sl-SI" sz="2400" dirty="0">
                <a:solidFill>
                  <a:srgbClr val="0070C0"/>
                </a:solidFill>
                <a:latin typeface="+mj-lt"/>
              </a:rPr>
              <a:t>Zaupanje med člani</a:t>
            </a:r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: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sl-SI" sz="24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l-SI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pogoj za </a:t>
            </a:r>
            <a:r>
              <a:rPr lang="sl-SI" sz="2400" b="1" dirty="0">
                <a:solidFill>
                  <a:srgbClr val="0070C0"/>
                </a:solidFill>
                <a:latin typeface="+mj-lt"/>
              </a:rPr>
              <a:t>kreiranje verig vrednosti</a:t>
            </a:r>
            <a:r>
              <a:rPr lang="sl-SI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.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sl-SI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marL="1714500" lvl="3" indent="-342900">
              <a:buFont typeface="Courier New" panose="02070309020205020404" pitchFamily="49" charset="0"/>
              <a:buChar char="o"/>
            </a:pPr>
            <a:endParaRPr lang="sl-SI" sz="24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sl-SI" sz="24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011934-504B-40E5-93B6-89AF10836E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3062" y="4191494"/>
            <a:ext cx="5181133" cy="16497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6CB01C-E546-46ED-8BEA-9A1210895C23}"/>
              </a:ext>
            </a:extLst>
          </p:cNvPr>
          <p:cNvSpPr txBox="1"/>
          <p:nvPr/>
        </p:nvSpPr>
        <p:spPr>
          <a:xfrm>
            <a:off x="778509" y="5350684"/>
            <a:ext cx="5544553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sl-SI" sz="2400" b="1" dirty="0">
                <a:solidFill>
                  <a:srgbClr val="0070C0"/>
                </a:solidFill>
                <a:latin typeface="+mj-lt"/>
              </a:rPr>
              <a:t>DVIG KAKOVOSTI ŽIVLJENJA PREBIVALCEV</a:t>
            </a:r>
          </a:p>
        </p:txBody>
      </p:sp>
    </p:spTree>
    <p:extLst>
      <p:ext uri="{BB962C8B-B14F-4D97-AF65-F5344CB8AC3E}">
        <p14:creationId xmlns:p14="http://schemas.microsoft.com/office/powerpoint/2010/main" val="3608192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189"/>
    </mc:Choice>
    <mc:Fallback xmlns="">
      <p:transition spd="slow" advTm="26189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A6E899E-082E-48E5-BC59-32EB3EEB9C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81516517"/>
              </p:ext>
            </p:extLst>
          </p:nvPr>
        </p:nvGraphicFramePr>
        <p:xfrm>
          <a:off x="1010577" y="1785638"/>
          <a:ext cx="10343223" cy="4085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704" y="365125"/>
            <a:ext cx="11213433" cy="1325563"/>
          </a:xfrm>
        </p:spPr>
        <p:txBody>
          <a:bodyPr>
            <a:normAutofit/>
          </a:bodyPr>
          <a:lstStyle/>
          <a:p>
            <a:r>
              <a:rPr lang="sv-SE" sz="3600" dirty="0"/>
              <a:t>Ekosistem pametnega mesta in Kakovost</a:t>
            </a:r>
            <a:r>
              <a:rPr lang="sl-SI" sz="3600" dirty="0"/>
              <a:t> </a:t>
            </a:r>
            <a:r>
              <a:rPr lang="sv-SE" sz="3600" dirty="0"/>
              <a:t>urbanega bivanja</a:t>
            </a:r>
            <a:endParaRPr lang="sl-SI" sz="3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D7FE61-64DE-4A18-B97B-0EB59A37DC6B}"/>
              </a:ext>
            </a:extLst>
          </p:cNvPr>
          <p:cNvSpPr txBox="1"/>
          <p:nvPr/>
        </p:nvSpPr>
        <p:spPr>
          <a:xfrm>
            <a:off x="1010577" y="5781695"/>
            <a:ext cx="232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FP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– 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Fokusno področje</a:t>
            </a:r>
          </a:p>
        </p:txBody>
      </p:sp>
    </p:spTree>
    <p:extLst>
      <p:ext uri="{BB962C8B-B14F-4D97-AF65-F5344CB8AC3E}">
        <p14:creationId xmlns:p14="http://schemas.microsoft.com/office/powerpoint/2010/main" val="330182309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A6E899E-082E-48E5-BC59-32EB3EEB9C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5783807"/>
              </p:ext>
            </p:extLst>
          </p:nvPr>
        </p:nvGraphicFramePr>
        <p:xfrm>
          <a:off x="2117012" y="2931801"/>
          <a:ext cx="9051437" cy="2468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64373"/>
            <a:ext cx="10515600" cy="1325563"/>
          </a:xfrm>
        </p:spPr>
        <p:txBody>
          <a:bodyPr>
            <a:normAutofit/>
          </a:bodyPr>
          <a:lstStyle/>
          <a:p>
            <a:r>
              <a:rPr lang="sl-SI" sz="3600" dirty="0"/>
              <a:t>FP1 - Analitična platforma za </a:t>
            </a:r>
            <a:br>
              <a:rPr lang="sl-SI" sz="3600" dirty="0"/>
            </a:br>
            <a:r>
              <a:rPr lang="sl-SI" sz="3600" dirty="0"/>
              <a:t>načrtovanje, spremljanje in upravljanje okolij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7F9C18-6AA3-4ADE-A7C3-039D14085F9B}"/>
              </a:ext>
            </a:extLst>
          </p:cNvPr>
          <p:cNvSpPr txBox="1"/>
          <p:nvPr/>
        </p:nvSpPr>
        <p:spPr>
          <a:xfrm>
            <a:off x="2117012" y="5030845"/>
            <a:ext cx="2125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 – 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r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d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u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k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t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n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m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r</a:t>
            </a:r>
            <a:endParaRPr lang="sl-SI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40103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A6E899E-082E-48E5-BC59-32EB3EEB9C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85428630"/>
              </p:ext>
            </p:extLst>
          </p:nvPr>
        </p:nvGraphicFramePr>
        <p:xfrm>
          <a:off x="2262422" y="1442388"/>
          <a:ext cx="9110053" cy="44149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6589" y="473410"/>
            <a:ext cx="12059653" cy="1325563"/>
          </a:xfrm>
        </p:spPr>
        <p:txBody>
          <a:bodyPr>
            <a:normAutofit/>
          </a:bodyPr>
          <a:lstStyle/>
          <a:p>
            <a:r>
              <a:rPr lang="sl-SI" sz="3600" dirty="0"/>
              <a:t>FP2 - Odprta integracijska platforma za povezovanje in razvoj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6BF38C-5E30-4229-9DFB-151E9877EA85}"/>
              </a:ext>
            </a:extLst>
          </p:cNvPr>
          <p:cNvSpPr txBox="1"/>
          <p:nvPr/>
        </p:nvSpPr>
        <p:spPr>
          <a:xfrm>
            <a:off x="2262422" y="5672694"/>
            <a:ext cx="2125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 – 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r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d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u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k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t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n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m</a:t>
            </a:r>
            <a:r>
              <a:rPr lang="sl-SI" dirty="0">
                <a:solidFill>
                  <a:schemeClr val="bg1">
                    <a:lumMod val="50000"/>
                  </a:schemeClr>
                </a:solidFill>
              </a:rPr>
              <a:t>e</a:t>
            </a:r>
            <a:r>
              <a:rPr lang="en-SI" dirty="0">
                <a:solidFill>
                  <a:schemeClr val="bg1">
                    <a:lumMod val="50000"/>
                  </a:schemeClr>
                </a:solidFill>
              </a:rPr>
              <a:t>r</a:t>
            </a:r>
            <a:endParaRPr lang="sl-SI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78538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589" y="139429"/>
            <a:ext cx="6026968" cy="2700024"/>
          </a:xfrm>
        </p:spPr>
        <p:txBody>
          <a:bodyPr>
            <a:noAutofit/>
          </a:bodyPr>
          <a:lstStyle/>
          <a:p>
            <a:br>
              <a:rPr lang="sl-SI" sz="3600" dirty="0"/>
            </a:br>
            <a:r>
              <a:rPr lang="sl-SI" sz="3600" dirty="0"/>
              <a:t>Ekonomski potencial vertikale Ekosistem pametnega mesta in </a:t>
            </a:r>
            <a:br>
              <a:rPr lang="sl-SI" sz="3600" dirty="0"/>
            </a:br>
            <a:r>
              <a:rPr lang="sl-SI" sz="3600" dirty="0"/>
              <a:t>Kakovost urbanega bivanja</a:t>
            </a:r>
            <a:endParaRPr lang="en-US" sz="36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216361844"/>
              </p:ext>
            </p:extLst>
          </p:nvPr>
        </p:nvGraphicFramePr>
        <p:xfrm>
          <a:off x="4572000" y="1112108"/>
          <a:ext cx="7318358" cy="48698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DE3C-E95A-41FD-940B-FA80E61319A6}" type="slidenum">
              <a:rPr lang="sl-SI" smtClean="0"/>
              <a:t>43</a:t>
            </a:fld>
            <a:endParaRPr lang="sl-SI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86EF09-A36A-455F-96D6-802C7C9EC64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6548" y="3762490"/>
            <a:ext cx="3380181" cy="20558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5577592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>
            <a:extLst>
              <a:ext uri="{FF2B5EF4-FFF2-40B4-BE49-F238E27FC236}">
                <a16:creationId xmlns:a16="http://schemas.microsoft.com/office/drawing/2014/main" id="{DDFD832D-916B-4E88-8BCD-9845DFFF04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1414" y="425168"/>
            <a:ext cx="7349170" cy="559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 Placeholder 1">
            <a:extLst>
              <a:ext uri="{FF2B5EF4-FFF2-40B4-BE49-F238E27FC236}">
                <a16:creationId xmlns:a16="http://schemas.microsoft.com/office/drawing/2014/main" id="{FD2F5D5E-232E-43BA-9D40-E260BC12C786}"/>
              </a:ext>
            </a:extLst>
          </p:cNvPr>
          <p:cNvSpPr txBox="1">
            <a:spLocks/>
          </p:cNvSpPr>
          <p:nvPr/>
        </p:nvSpPr>
        <p:spPr>
          <a:xfrm>
            <a:off x="384200" y="1155031"/>
            <a:ext cx="11182967" cy="19972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defPPr>
              <a:defRPr lang="sl-SI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sl-SI" sz="3200" dirty="0">
                <a:solidFill>
                  <a:srgbClr val="0070C0"/>
                </a:solidFill>
                <a:latin typeface="+mj-lt"/>
              </a:rPr>
              <a:t>	</a:t>
            </a:r>
          </a:p>
          <a:p>
            <a:pPr lvl="0"/>
            <a:r>
              <a:rPr lang="sl-SI" sz="3200" dirty="0">
                <a:solidFill>
                  <a:srgbClr val="0070C0"/>
                </a:solidFill>
                <a:latin typeface="+mj-lt"/>
              </a:rPr>
              <a:t>           </a:t>
            </a:r>
          </a:p>
          <a:p>
            <a:endParaRPr lang="sl-SI" sz="3200" dirty="0">
              <a:solidFill>
                <a:srgbClr val="0070C0"/>
              </a:solidFill>
              <a:latin typeface="+mj-lt"/>
            </a:endParaRPr>
          </a:p>
          <a:p>
            <a:r>
              <a:rPr lang="sl-SI" sz="3200" dirty="0">
                <a:solidFill>
                  <a:srgbClr val="0070C0"/>
                </a:solidFill>
                <a:latin typeface="+mj-lt"/>
              </a:rPr>
              <a:t>DOBRE ZGODBE USTVARJAMO LJUDJE</a:t>
            </a:r>
          </a:p>
          <a:p>
            <a:endParaRPr lang="sl-SI" sz="3200" dirty="0">
              <a:solidFill>
                <a:srgbClr val="0070C0"/>
              </a:solidFill>
              <a:latin typeface="+mj-lt"/>
            </a:endParaRPr>
          </a:p>
          <a:p>
            <a:endParaRPr lang="sl-SI" sz="3200" dirty="0">
              <a:solidFill>
                <a:srgbClr val="0070C0"/>
              </a:solidFill>
              <a:latin typeface="+mj-lt"/>
            </a:endParaRPr>
          </a:p>
          <a:p>
            <a:endParaRPr lang="sl-SI" sz="3200" dirty="0">
              <a:solidFill>
                <a:srgbClr val="0070C0"/>
              </a:solidFill>
              <a:latin typeface="+mj-lt"/>
            </a:endParaRPr>
          </a:p>
          <a:p>
            <a:endParaRPr lang="sl-SI" sz="32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5A30A4C-958B-4F79-85B3-8783B05DF9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3254" y="2477039"/>
            <a:ext cx="9945488" cy="33342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5019161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>
            <a:extLst>
              <a:ext uri="{FF2B5EF4-FFF2-40B4-BE49-F238E27FC236}">
                <a16:creationId xmlns:a16="http://schemas.microsoft.com/office/drawing/2014/main" id="{DDFD832D-916B-4E88-8BCD-9845DFFF04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1414" y="425168"/>
            <a:ext cx="7349170" cy="559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 Placeholder 1">
            <a:extLst>
              <a:ext uri="{FF2B5EF4-FFF2-40B4-BE49-F238E27FC236}">
                <a16:creationId xmlns:a16="http://schemas.microsoft.com/office/drawing/2014/main" id="{FD2F5D5E-232E-43BA-9D40-E260BC12C786}"/>
              </a:ext>
            </a:extLst>
          </p:cNvPr>
          <p:cNvSpPr txBox="1">
            <a:spLocks/>
          </p:cNvSpPr>
          <p:nvPr/>
        </p:nvSpPr>
        <p:spPr>
          <a:xfrm>
            <a:off x="504515" y="3429000"/>
            <a:ext cx="11182967" cy="36849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sl-SI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sl-SI" sz="3200" dirty="0">
                <a:solidFill>
                  <a:srgbClr val="0070C0"/>
                </a:solidFill>
                <a:latin typeface="+mj-lt"/>
              </a:rPr>
              <a:t>	</a:t>
            </a:r>
          </a:p>
          <a:p>
            <a:pPr lvl="0"/>
            <a:r>
              <a:rPr lang="sl-SI" sz="3200" dirty="0">
                <a:solidFill>
                  <a:srgbClr val="0070C0"/>
                </a:solidFill>
                <a:latin typeface="+mj-lt"/>
              </a:rPr>
              <a:t>           </a:t>
            </a:r>
          </a:p>
          <a:p>
            <a:endParaRPr lang="sl-SI" sz="3200" dirty="0">
              <a:solidFill>
                <a:srgbClr val="0070C0"/>
              </a:solidFill>
              <a:latin typeface="+mj-lt"/>
            </a:endParaRPr>
          </a:p>
          <a:p>
            <a:endParaRPr lang="sl-SI" sz="3200" dirty="0">
              <a:solidFill>
                <a:srgbClr val="0070C0"/>
              </a:solidFill>
              <a:latin typeface="+mj-lt"/>
            </a:endParaRPr>
          </a:p>
          <a:p>
            <a:endParaRPr lang="sl-SI" sz="3200" dirty="0">
              <a:solidFill>
                <a:srgbClr val="0070C0"/>
              </a:solidFill>
              <a:latin typeface="+mj-lt"/>
            </a:endParaRPr>
          </a:p>
          <a:p>
            <a:r>
              <a:rPr lang="sl-SI" sz="3200" dirty="0">
                <a:solidFill>
                  <a:srgbClr val="0070C0"/>
                </a:solidFill>
                <a:latin typeface="+mj-lt"/>
              </a:rPr>
              <a:t>Kje nas najdete?</a:t>
            </a:r>
          </a:p>
          <a:p>
            <a:endParaRPr lang="sl-SI" sz="3200" dirty="0">
              <a:solidFill>
                <a:srgbClr val="0070C0"/>
              </a:solidFill>
              <a:latin typeface="+mj-lt"/>
            </a:endParaRPr>
          </a:p>
          <a:p>
            <a:r>
              <a:rPr lang="sl-SI" sz="3200" u="sng" dirty="0">
                <a:solidFill>
                  <a:srgbClr val="0070C0"/>
                </a:solidFill>
                <a:latin typeface="+mj-lt"/>
                <a:hlinkClick r:id="rId5"/>
              </a:rPr>
              <a:t>Spletni naslov: </a:t>
            </a:r>
            <a:r>
              <a:rPr lang="sl-SI" sz="3200" dirty="0">
                <a:solidFill>
                  <a:srgbClr val="0070C0"/>
                </a:solidFill>
                <a:latin typeface="+mj-lt"/>
                <a:hlinkClick r:id="rId5"/>
              </a:rPr>
              <a:t>http://pmis.ijs.si</a:t>
            </a:r>
            <a:endParaRPr lang="sl-SI" sz="3200" dirty="0">
              <a:solidFill>
                <a:srgbClr val="0070C0"/>
              </a:solidFill>
              <a:latin typeface="+mj-lt"/>
            </a:endParaRPr>
          </a:p>
          <a:p>
            <a:endParaRPr lang="sl-SI" sz="3200" u="sng" dirty="0">
              <a:solidFill>
                <a:srgbClr val="0070C0"/>
              </a:solidFill>
              <a:latin typeface="+mj-lt"/>
            </a:endParaRPr>
          </a:p>
          <a:p>
            <a:r>
              <a:rPr lang="sl-SI" sz="3200" u="sng" dirty="0">
                <a:solidFill>
                  <a:srgbClr val="0070C0"/>
                </a:solidFill>
                <a:latin typeface="+mj-lt"/>
              </a:rPr>
              <a:t>E-pošta: </a:t>
            </a:r>
            <a:r>
              <a:rPr lang="sl-SI" sz="3200" dirty="0">
                <a:solidFill>
                  <a:srgbClr val="0070C0"/>
                </a:solidFill>
                <a:latin typeface="+mj-lt"/>
                <a:hlinkClick r:id="rId6"/>
              </a:rPr>
              <a:t>pmis@ijs.si</a:t>
            </a:r>
            <a:endParaRPr lang="sl-SI" sz="3200" dirty="0">
              <a:solidFill>
                <a:srgbClr val="0070C0"/>
              </a:solidFill>
              <a:latin typeface="+mj-lt"/>
            </a:endParaRPr>
          </a:p>
          <a:p>
            <a:endParaRPr lang="sl-SI" sz="3200" dirty="0">
              <a:solidFill>
                <a:srgbClr val="0070C0"/>
              </a:solidFill>
              <a:latin typeface="+mj-lt"/>
            </a:endParaRPr>
          </a:p>
          <a:p>
            <a:endParaRPr lang="sl-SI" sz="3200" dirty="0">
              <a:solidFill>
                <a:srgbClr val="0070C0"/>
              </a:solidFill>
              <a:latin typeface="+mj-lt"/>
            </a:endParaRPr>
          </a:p>
          <a:p>
            <a:endParaRPr lang="sl-SI" sz="3200" dirty="0">
              <a:hlinkClick r:id="rId7"/>
            </a:endParaRPr>
          </a:p>
          <a:p>
            <a:endParaRPr lang="sl-SI" sz="3200" dirty="0">
              <a:solidFill>
                <a:srgbClr val="0070C0"/>
              </a:solidFill>
              <a:latin typeface="+mj-lt"/>
            </a:endParaRPr>
          </a:p>
          <a:p>
            <a:endParaRPr lang="sl-SI" sz="3200" dirty="0">
              <a:solidFill>
                <a:srgbClr val="0070C0"/>
              </a:solidFill>
              <a:latin typeface="+mj-lt"/>
            </a:endParaRPr>
          </a:p>
          <a:p>
            <a:endParaRPr lang="sl-SI" sz="3200" dirty="0">
              <a:solidFill>
                <a:srgbClr val="0070C0"/>
              </a:solidFill>
              <a:latin typeface="+mj-lt"/>
            </a:endParaRPr>
          </a:p>
          <a:p>
            <a:endParaRPr lang="sl-SI" sz="3200" dirty="0">
              <a:solidFill>
                <a:srgbClr val="0070C0"/>
              </a:solidFill>
              <a:latin typeface="+mj-lt"/>
            </a:endParaRPr>
          </a:p>
          <a:p>
            <a:endParaRPr lang="sl-SI" sz="3200" dirty="0">
              <a:solidFill>
                <a:srgbClr val="0070C0"/>
              </a:solidFill>
              <a:latin typeface="+mj-lt"/>
            </a:endParaRPr>
          </a:p>
          <a:p>
            <a:endParaRPr lang="sl-SI" sz="3200" dirty="0">
              <a:solidFill>
                <a:srgbClr val="0070C0"/>
              </a:solidFill>
              <a:latin typeface="+mj-lt"/>
            </a:endParaRPr>
          </a:p>
          <a:p>
            <a:endParaRPr lang="sl-SI" sz="3200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59741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FD001F-E095-40B0-8E90-2911580ED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968" y="320675"/>
            <a:ext cx="10984832" cy="1325563"/>
          </a:xfrm>
        </p:spPr>
        <p:txBody>
          <a:bodyPr>
            <a:normAutofit/>
          </a:bodyPr>
          <a:lstStyle/>
          <a:p>
            <a:r>
              <a:rPr lang="en-SI" sz="3600" dirty="0"/>
              <a:t>V</a:t>
            </a:r>
            <a:r>
              <a:rPr lang="sl-SI" sz="3600" dirty="0"/>
              <a:t>i</a:t>
            </a:r>
            <a:r>
              <a:rPr lang="en-SI" sz="3600" dirty="0"/>
              <a:t>z</a:t>
            </a:r>
            <a:r>
              <a:rPr lang="sl-SI" sz="3600" dirty="0"/>
              <a:t>i</a:t>
            </a:r>
            <a:r>
              <a:rPr lang="en-SI" sz="3600" dirty="0"/>
              <a:t>j</a:t>
            </a:r>
            <a:r>
              <a:rPr lang="sl-SI" sz="3600" dirty="0"/>
              <a:t>a</a:t>
            </a:r>
            <a:r>
              <a:rPr lang="en-SI" sz="3600" dirty="0"/>
              <a:t> </a:t>
            </a:r>
            <a:r>
              <a:rPr lang="sl-SI" sz="3600" dirty="0"/>
              <a:t>i</a:t>
            </a:r>
            <a:r>
              <a:rPr lang="en-SI" sz="3600" dirty="0"/>
              <a:t>n </a:t>
            </a:r>
            <a:r>
              <a:rPr lang="sl-SI" sz="3600" dirty="0"/>
              <a:t>u</a:t>
            </a:r>
            <a:r>
              <a:rPr lang="en-SI" sz="3600" dirty="0"/>
              <a:t>m</a:t>
            </a:r>
            <a:r>
              <a:rPr lang="sl-SI" sz="3600" dirty="0"/>
              <a:t>e</a:t>
            </a:r>
            <a:r>
              <a:rPr lang="en-SI" sz="3600" dirty="0"/>
              <a:t>s</a:t>
            </a:r>
            <a:r>
              <a:rPr lang="sl-SI" sz="3600" dirty="0"/>
              <a:t>t</a:t>
            </a:r>
            <a:r>
              <a:rPr lang="en-SI" sz="3600" dirty="0" err="1"/>
              <a:t>i</a:t>
            </a:r>
            <a:r>
              <a:rPr lang="sl-SI" sz="3600" dirty="0"/>
              <a:t>t</a:t>
            </a:r>
            <a:r>
              <a:rPr lang="en-SI" sz="3600" dirty="0"/>
              <a:t>e</a:t>
            </a:r>
            <a:r>
              <a:rPr lang="sl-SI" sz="3600" dirty="0"/>
              <a:t>v </a:t>
            </a:r>
            <a:r>
              <a:rPr lang="sl-SI" sz="3600" dirty="0" err="1"/>
              <a:t>v</a:t>
            </a:r>
            <a:r>
              <a:rPr lang="sl-SI" sz="3600" dirty="0"/>
              <a:t> </a:t>
            </a:r>
            <a:r>
              <a:rPr lang="sl-SI" sz="3600" b="1" dirty="0"/>
              <a:t>S4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736" y="1160359"/>
            <a:ext cx="5011639" cy="4970221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0C7BD9-CE62-40BD-8B4D-F783C4B8D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DE3C-E95A-41FD-940B-FA80E61319A6}" type="slidenum">
              <a:rPr lang="sl-SI" smtClean="0"/>
              <a:t>5</a:t>
            </a:fld>
            <a:endParaRPr lang="sl-SI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93F1460-91A1-49FE-8F7B-EBBDE2C43601}"/>
              </a:ext>
            </a:extLst>
          </p:cNvPr>
          <p:cNvGrpSpPr/>
          <p:nvPr/>
        </p:nvGrpSpPr>
        <p:grpSpPr>
          <a:xfrm>
            <a:off x="6642534" y="4461730"/>
            <a:ext cx="4625922" cy="1263824"/>
            <a:chOff x="654883" y="1869069"/>
            <a:chExt cx="10617962" cy="274359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080067D-DD56-4C6E-9167-1C34AE319D1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244" y="1869069"/>
              <a:ext cx="10515601" cy="274359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D7C9DF0-1DB1-417B-B1DD-BFD38B7D3781}"/>
                </a:ext>
              </a:extLst>
            </p:cNvPr>
            <p:cNvSpPr txBox="1"/>
            <p:nvPr/>
          </p:nvSpPr>
          <p:spPr>
            <a:xfrm>
              <a:off x="1024087" y="2035540"/>
              <a:ext cx="2380893" cy="5749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l-SI" sz="1050" b="1" dirty="0">
                  <a:solidFill>
                    <a:srgbClr val="0070C0"/>
                  </a:solidFill>
                </a:rPr>
                <a:t>DRŽAVA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B7C72D5-6088-4499-B72E-10571BC58D0D}"/>
                </a:ext>
              </a:extLst>
            </p:cNvPr>
            <p:cNvSpPr txBox="1"/>
            <p:nvPr/>
          </p:nvSpPr>
          <p:spPr>
            <a:xfrm>
              <a:off x="1024087" y="2608177"/>
              <a:ext cx="2484508" cy="5749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l-SI" sz="1050" b="1" dirty="0">
                  <a:solidFill>
                    <a:srgbClr val="0070C0"/>
                  </a:solidFill>
                </a:rPr>
                <a:t>INDUSTRIJA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EAE775A-C68D-4D26-A3AB-7575F447C526}"/>
                </a:ext>
              </a:extLst>
            </p:cNvPr>
            <p:cNvSpPr txBox="1"/>
            <p:nvPr/>
          </p:nvSpPr>
          <p:spPr>
            <a:xfrm>
              <a:off x="654883" y="3339388"/>
              <a:ext cx="3106148" cy="5749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l-SI" sz="1050" b="1" dirty="0">
                  <a:solidFill>
                    <a:srgbClr val="0070C0"/>
                  </a:solidFill>
                </a:rPr>
                <a:t>RAZVOJ, RAZISKAVE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F1FDCFB-A8D4-40E5-8968-56A07760CEE5}"/>
                </a:ext>
              </a:extLst>
            </p:cNvPr>
            <p:cNvSpPr txBox="1"/>
            <p:nvPr/>
          </p:nvSpPr>
          <p:spPr>
            <a:xfrm>
              <a:off x="1024087" y="3991275"/>
              <a:ext cx="2380893" cy="5749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l-SI" sz="1050" b="1" dirty="0">
                  <a:solidFill>
                    <a:srgbClr val="0070C0"/>
                  </a:solidFill>
                </a:rPr>
                <a:t>DRŽAVLJANI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F9583A3-4DE8-4195-AA7B-5AE07E04CFC6}"/>
                </a:ext>
              </a:extLst>
            </p:cNvPr>
            <p:cNvSpPr txBox="1"/>
            <p:nvPr/>
          </p:nvSpPr>
          <p:spPr>
            <a:xfrm>
              <a:off x="5245380" y="2928568"/>
              <a:ext cx="1181983" cy="557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l-SI" sz="1000" b="1" dirty="0">
                  <a:solidFill>
                    <a:srgbClr val="0070C0"/>
                  </a:solidFill>
                </a:rPr>
                <a:t>S4</a:t>
              </a:r>
            </a:p>
          </p:txBody>
        </p:sp>
      </p:grpSp>
      <p:sp>
        <p:nvSpPr>
          <p:cNvPr id="6" name="Speech Bubble: Oval 5">
            <a:extLst>
              <a:ext uri="{FF2B5EF4-FFF2-40B4-BE49-F238E27FC236}">
                <a16:creationId xmlns:a16="http://schemas.microsoft.com/office/drawing/2014/main" id="{E2043ADF-7B57-4832-BDEE-443AA8EBD6FF}"/>
              </a:ext>
            </a:extLst>
          </p:cNvPr>
          <p:cNvSpPr/>
          <p:nvPr/>
        </p:nvSpPr>
        <p:spPr>
          <a:xfrm rot="2262470">
            <a:off x="6597914" y="419869"/>
            <a:ext cx="4908884" cy="3716816"/>
          </a:xfrm>
          <a:prstGeom prst="wedgeEllipseCallout">
            <a:avLst>
              <a:gd name="adj1" fmla="val -30372"/>
              <a:gd name="adj2" fmla="val 67940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I" sz="2000" b="1" dirty="0">
                <a:solidFill>
                  <a:schemeClr val="bg1"/>
                </a:solidFill>
                <a:latin typeface="+mj-lt"/>
              </a:rPr>
              <a:t>V</a:t>
            </a:r>
            <a:r>
              <a:rPr lang="sl-SI" sz="2000" b="1" dirty="0">
                <a:solidFill>
                  <a:schemeClr val="bg1"/>
                </a:solidFill>
                <a:latin typeface="+mj-lt"/>
              </a:rPr>
              <a:t>i</a:t>
            </a:r>
            <a:r>
              <a:rPr lang="en-SI" sz="2000" b="1" dirty="0">
                <a:solidFill>
                  <a:schemeClr val="bg1"/>
                </a:solidFill>
                <a:latin typeface="+mj-lt"/>
              </a:rPr>
              <a:t>z</a:t>
            </a:r>
            <a:r>
              <a:rPr lang="sl-SI" sz="2000" b="1" dirty="0">
                <a:solidFill>
                  <a:schemeClr val="bg1"/>
                </a:solidFill>
                <a:latin typeface="+mj-lt"/>
              </a:rPr>
              <a:t>i</a:t>
            </a:r>
            <a:r>
              <a:rPr lang="en-SI" sz="2000" b="1" dirty="0">
                <a:solidFill>
                  <a:schemeClr val="bg1"/>
                </a:solidFill>
                <a:latin typeface="+mj-lt"/>
              </a:rPr>
              <a:t>j</a:t>
            </a:r>
            <a:r>
              <a:rPr lang="sl-SI" sz="2000" b="1" dirty="0">
                <a:solidFill>
                  <a:schemeClr val="bg1"/>
                </a:solidFill>
                <a:latin typeface="+mj-lt"/>
              </a:rPr>
              <a:t>a</a:t>
            </a:r>
            <a:r>
              <a:rPr lang="en-SI" sz="20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sl-SI" sz="2000" b="1" dirty="0">
                <a:solidFill>
                  <a:schemeClr val="bg1"/>
                </a:solidFill>
                <a:latin typeface="+mj-lt"/>
              </a:rPr>
              <a:t>S</a:t>
            </a:r>
            <a:r>
              <a:rPr lang="en-SI" sz="2000" b="1" dirty="0">
                <a:solidFill>
                  <a:schemeClr val="bg1"/>
                </a:solidFill>
                <a:latin typeface="+mj-lt"/>
              </a:rPr>
              <a:t>R</a:t>
            </a:r>
            <a:r>
              <a:rPr lang="sl-SI" sz="2000" b="1" dirty="0">
                <a:solidFill>
                  <a:schemeClr val="bg1"/>
                </a:solidFill>
                <a:latin typeface="+mj-lt"/>
              </a:rPr>
              <a:t>I</a:t>
            </a:r>
            <a:r>
              <a:rPr lang="en-SI" sz="2000" b="1" dirty="0">
                <a:solidFill>
                  <a:schemeClr val="bg1"/>
                </a:solidFill>
                <a:latin typeface="+mj-lt"/>
              </a:rPr>
              <a:t>P </a:t>
            </a:r>
            <a:r>
              <a:rPr lang="sl-SI" sz="2000" b="1" dirty="0">
                <a:solidFill>
                  <a:schemeClr val="bg1"/>
                </a:solidFill>
                <a:latin typeface="+mj-lt"/>
              </a:rPr>
              <a:t>P</a:t>
            </a:r>
            <a:r>
              <a:rPr lang="en-SI" sz="2000" b="1" dirty="0">
                <a:solidFill>
                  <a:schemeClr val="bg1"/>
                </a:solidFill>
                <a:latin typeface="+mj-lt"/>
              </a:rPr>
              <a:t>MiS</a:t>
            </a:r>
            <a:endParaRPr lang="sl-SI" sz="2000" b="1" dirty="0">
              <a:solidFill>
                <a:schemeClr val="bg1"/>
              </a:solidFill>
              <a:latin typeface="+mj-lt"/>
            </a:endParaRPr>
          </a:p>
          <a:p>
            <a:pPr algn="ctr"/>
            <a:endParaRPr lang="sl-SI" sz="2000" b="1" dirty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sl-SI" b="1" dirty="0">
                <a:latin typeface="+mj-lt"/>
              </a:rPr>
              <a:t> vzpostavitev ekosistema partnerjev, ki permanentno </a:t>
            </a:r>
            <a:r>
              <a:rPr lang="sl-SI" b="1" dirty="0" err="1">
                <a:latin typeface="+mj-lt"/>
              </a:rPr>
              <a:t>sinergično</a:t>
            </a:r>
            <a:r>
              <a:rPr lang="sl-SI" b="1" dirty="0">
                <a:latin typeface="+mj-lt"/>
              </a:rPr>
              <a:t> nadgrajujejo in povezujejo svoje kompetence in nudijo kapacitete za raziskave in razvoj, produkcijo in trženje globalno konkurenčnih inovativnih visokotehnoloških rešitev na vseh področjih Pametnih mest in skupnosti.</a:t>
            </a:r>
          </a:p>
        </p:txBody>
      </p:sp>
    </p:spTree>
    <p:extLst>
      <p:ext uri="{BB962C8B-B14F-4D97-AF65-F5344CB8AC3E}">
        <p14:creationId xmlns:p14="http://schemas.microsoft.com/office/powerpoint/2010/main" val="3223305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803"/>
    </mc:Choice>
    <mc:Fallback xmlns="">
      <p:transition spd="slow" advTm="28803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27" y="363021"/>
            <a:ext cx="1930400" cy="1001979"/>
          </a:xfrm>
        </p:spPr>
        <p:txBody>
          <a:bodyPr>
            <a:normAutofit/>
          </a:bodyPr>
          <a:lstStyle/>
          <a:p>
            <a:r>
              <a:rPr lang="sl-SI" sz="3600" dirty="0"/>
              <a:t>Cilji 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CD375D21-6FAB-4F0A-BCFF-B9AE4BD97D8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84886964"/>
              </p:ext>
            </p:extLst>
          </p:nvPr>
        </p:nvGraphicFramePr>
        <p:xfrm>
          <a:off x="551936" y="1159329"/>
          <a:ext cx="11285837" cy="4166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53942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145"/>
    </mc:Choice>
    <mc:Fallback xmlns="">
      <p:transition spd="slow" advTm="25145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90717" y="737955"/>
            <a:ext cx="2593258" cy="417814"/>
          </a:xfrm>
        </p:spPr>
        <p:txBody>
          <a:bodyPr>
            <a:normAutofit fontScale="90000"/>
          </a:bodyPr>
          <a:lstStyle/>
          <a:p>
            <a:r>
              <a:rPr lang="sl-SI" sz="3600" dirty="0"/>
              <a:t>Aktivnosti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3A5376F2-4F47-4D67-8112-67CD067DF35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01301882"/>
              </p:ext>
            </p:extLst>
          </p:nvPr>
        </p:nvGraphicFramePr>
        <p:xfrm>
          <a:off x="2853151" y="1021001"/>
          <a:ext cx="8217308" cy="4815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1168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604"/>
    </mc:Choice>
    <mc:Fallback xmlns="">
      <p:transition spd="slow" advTm="10604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79D9925-93E2-4890-A6A8-F2C1E2962F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3206" y="1309817"/>
            <a:ext cx="6907327" cy="470792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41467" y="704337"/>
            <a:ext cx="4738450" cy="810600"/>
          </a:xfrm>
        </p:spPr>
        <p:txBody>
          <a:bodyPr>
            <a:normAutofit/>
          </a:bodyPr>
          <a:lstStyle/>
          <a:p>
            <a:r>
              <a:rPr lang="sl-SI" sz="3600" dirty="0"/>
              <a:t>Struktura partnerstva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7545C4-4847-4950-9FE9-E1EE774E696E}"/>
              </a:ext>
            </a:extLst>
          </p:cNvPr>
          <p:cNvSpPr txBox="1"/>
          <p:nvPr/>
        </p:nvSpPr>
        <p:spPr>
          <a:xfrm>
            <a:off x="541467" y="1597961"/>
            <a:ext cx="18239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Ustanovni člani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6B82A72-D055-4FCE-A234-D64A992784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7717" y="1774004"/>
            <a:ext cx="2800352" cy="3984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80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994"/>
    </mc:Choice>
    <mc:Fallback xmlns="">
      <p:transition spd="slow" advTm="34994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47DFAC8-3984-475E-B0AD-C7B7EA96ABC8}"/>
              </a:ext>
            </a:extLst>
          </p:cNvPr>
          <p:cNvSpPr/>
          <p:nvPr/>
        </p:nvSpPr>
        <p:spPr>
          <a:xfrm>
            <a:off x="10018150" y="2709721"/>
            <a:ext cx="20213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sz="36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120</a:t>
            </a:r>
          </a:p>
          <a:p>
            <a:pPr algn="r"/>
            <a:r>
              <a:rPr lang="pl-PL" sz="36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ČLANOV</a:t>
            </a:r>
          </a:p>
          <a:p>
            <a:pPr algn="r"/>
            <a:r>
              <a:rPr lang="pl-PL" sz="36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SRIP PMiS </a:t>
            </a:r>
          </a:p>
          <a:p>
            <a:pPr algn="r"/>
            <a:endParaRPr lang="pl-PL" sz="3600" dirty="0">
              <a:solidFill>
                <a:srgbClr val="0070C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7234C9-ACAA-4308-93AB-849D2C9555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3442" y="5684099"/>
            <a:ext cx="2657846" cy="10002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3599420-C691-4A25-A5F7-DC46F35D3A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1619" y="5240063"/>
            <a:ext cx="2657846" cy="10002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44802B-0482-4DF2-AEB9-13D6212420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0726" y="5730685"/>
            <a:ext cx="2657846" cy="10002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7ADE7CA-E5F6-45C2-96A7-CA281440F9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3481" y="201472"/>
            <a:ext cx="1306593" cy="1146065"/>
          </a:xfrm>
          <a:prstGeom prst="rect">
            <a:avLst/>
          </a:prstGeom>
        </p:spPr>
      </p:pic>
      <p:pic>
        <p:nvPicPr>
          <p:cNvPr id="10" name="image45.jpeg" descr="naslovna slika 1">
            <a:extLst>
              <a:ext uri="{FF2B5EF4-FFF2-40B4-BE49-F238E27FC236}">
                <a16:creationId xmlns:a16="http://schemas.microsoft.com/office/drawing/2014/main" id="{B2AC802D-E6E8-4C2D-B7D4-645B50937D09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710395" y="5462336"/>
            <a:ext cx="449135" cy="129610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59" y="0"/>
            <a:ext cx="8284309" cy="6060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5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23"/>
    </mc:Choice>
    <mc:Fallback xmlns="">
      <p:transition spd="slow" advTm="6623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6116</TotalTime>
  <Words>3115</Words>
  <Application>Microsoft Office PowerPoint</Application>
  <PresentationFormat>Widescreen</PresentationFormat>
  <Paragraphs>405</Paragraphs>
  <Slides>45</Slides>
  <Notes>45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1" baseType="lpstr">
      <vt:lpstr>Arial</vt:lpstr>
      <vt:lpstr>Calibri</vt:lpstr>
      <vt:lpstr>Calibri Light</vt:lpstr>
      <vt:lpstr>Courier New</vt:lpstr>
      <vt:lpstr>Times New Roman</vt:lpstr>
      <vt:lpstr>Office Theme</vt:lpstr>
      <vt:lpstr>Strateško razvojno inovacijsko partnerstvo za pametna mesta in skupnosti </vt:lpstr>
      <vt:lpstr>Pametno mesto ekosistem povezanih rešitev za zeleno prihodnost </vt:lpstr>
      <vt:lpstr>Mesta in skupnosti prihodnosti</vt:lpstr>
      <vt:lpstr>SRIP PMiS: nova oblika povezovanja</vt:lpstr>
      <vt:lpstr>Vizija in umestitev v S4</vt:lpstr>
      <vt:lpstr>Cilji </vt:lpstr>
      <vt:lpstr>Aktivnosti</vt:lpstr>
      <vt:lpstr>Struktura partnerstva</vt:lpstr>
      <vt:lpstr>PowerPoint Presentation</vt:lpstr>
      <vt:lpstr>Ekonomski potencial SRIP PMiS</vt:lpstr>
      <vt:lpstr>PowerPoint Presentation</vt:lpstr>
      <vt:lpstr>PowerPoint Presentation</vt:lpstr>
      <vt:lpstr>  Projekti </vt:lpstr>
      <vt:lpstr>Osredotočenje fokusnih področij in produktnih smeri</vt:lpstr>
      <vt:lpstr>Vertikale</vt:lpstr>
      <vt:lpstr>PowerPoint Presentation</vt:lpstr>
      <vt:lpstr>Varnost</vt:lpstr>
      <vt:lpstr>FP1 - Operativni in nadzorni sistemi</vt:lpstr>
      <vt:lpstr>Projekti v izvajanju/zaključeni in odlike/dosežki</vt:lpstr>
      <vt:lpstr>Projekti v izvajanju/zaključeni in odlike/dosežki</vt:lpstr>
      <vt:lpstr>Projekti v izvajanju/zaključeni in odlike/dosežki</vt:lpstr>
      <vt:lpstr>Ekonomski potencial vertikale Varnost</vt:lpstr>
      <vt:lpstr>Mobilnost, transport in logistika</vt:lpstr>
      <vt:lpstr>FP1 - Ogljično neodvisna družba</vt:lpstr>
      <vt:lpstr>(FP2) Bolj povezana Evropa-Napredna infrastruktura pametnega mesta ali regije</vt:lpstr>
      <vt:lpstr>(FP3) Bolj povezana Evropa-koncept Pametna Regija-koordinirano in adaptivno delovanja prometnega sistema na ravni celotne regije </vt:lpstr>
      <vt:lpstr>Integrirano pilotno okolje trajnostne mobilnosti pametnega mesta – iPOT  </vt:lpstr>
      <vt:lpstr>Predlogi za demo projekte    </vt:lpstr>
      <vt:lpstr>Ekonomski potencial vertikale Mobilnost</vt:lpstr>
      <vt:lpstr>Energetska in druga oskrba</vt:lpstr>
      <vt:lpstr>FP1 - Pretvorba, distribucija in upravljanje energije</vt:lpstr>
      <vt:lpstr>FP2 - Celovita podpora izvajanju vodnih storitev</vt:lpstr>
      <vt:lpstr>Ekonomski potencial vertikale Energetska in druga oskrba</vt:lpstr>
      <vt:lpstr>Zdravje</vt:lpstr>
      <vt:lpstr>FP1 - Pametne naprave, senzorika in tele-zdravstvo</vt:lpstr>
      <vt:lpstr>FP2 – Pametna kurativa</vt:lpstr>
      <vt:lpstr>FP3 – Digitalno zdravstvo</vt:lpstr>
      <vt:lpstr>FP4 - Pametni sistem integriranega zdravstva in oskrbe</vt:lpstr>
      <vt:lpstr>Ekonomski potencial vertikale Zdravje</vt:lpstr>
      <vt:lpstr>Ekosistem pametnega mesta in Kakovost urbanega bivanja</vt:lpstr>
      <vt:lpstr>FP1 - Analitična platforma za  načrtovanje, spremljanje in upravljanje okolij</vt:lpstr>
      <vt:lpstr>FP2 - Odprta integracijska platforma za povezovanje in razvoj</vt:lpstr>
      <vt:lpstr> Ekonomski potencial vertikale Ekosistem pametnega mesta in  Kakovost urbanega bivanja</vt:lpstr>
      <vt:lpstr>PowerPoint Presentation</vt:lpstr>
      <vt:lpstr>PowerPoint Presentation</vt:lpstr>
    </vt:vector>
  </TitlesOfParts>
  <Company>IJS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Nevenka Cukjati</dc:creator>
  <cp:lastModifiedBy>Nevenka Cukjati</cp:lastModifiedBy>
  <cp:revision>531</cp:revision>
  <cp:lastPrinted>2021-04-15T13:03:26Z</cp:lastPrinted>
  <dcterms:created xsi:type="dcterms:W3CDTF">2018-05-16T10:33:57Z</dcterms:created>
  <dcterms:modified xsi:type="dcterms:W3CDTF">2021-04-19T06:47:58Z</dcterms:modified>
</cp:coreProperties>
</file>